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3" r:id="rId3"/>
    <p:sldId id="282" r:id="rId4"/>
    <p:sldId id="264" r:id="rId5"/>
    <p:sldId id="280" r:id="rId6"/>
    <p:sldId id="271" r:id="rId7"/>
    <p:sldId id="265" r:id="rId8"/>
    <p:sldId id="273" r:id="rId9"/>
    <p:sldId id="274" r:id="rId10"/>
    <p:sldId id="272" r:id="rId11"/>
    <p:sldId id="269" r:id="rId12"/>
    <p:sldId id="277" r:id="rId13"/>
    <p:sldId id="283" r:id="rId14"/>
    <p:sldId id="276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774F8-DFCD-4498-B5DC-B6BF3C7635A9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78E23E4-CA40-4488-A507-24739DE4DF4B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Общественное и государственное устройство</a:t>
          </a:r>
          <a:endParaRPr lang="ru-RU" sz="1800" b="1" dirty="0">
            <a:latin typeface="Georgia" pitchFamily="18" charset="0"/>
          </a:endParaRPr>
        </a:p>
      </dgm:t>
    </dgm:pt>
    <dgm:pt modelId="{16013064-A86C-4D9E-96DD-B2392CC12EC5}" type="parTrans" cxnId="{36A4B462-1A8A-46B0-AB78-FE8FB620DE07}">
      <dgm:prSet/>
      <dgm:spPr/>
      <dgm:t>
        <a:bodyPr/>
        <a:lstStyle/>
        <a:p>
          <a:endParaRPr lang="ru-RU" sz="1800" b="1">
            <a:latin typeface="Georgia" pitchFamily="18" charset="0"/>
          </a:endParaRPr>
        </a:p>
      </dgm:t>
    </dgm:pt>
    <dgm:pt modelId="{43576FB5-814D-4246-848E-92EBC71F351B}" type="sibTrans" cxnId="{36A4B462-1A8A-46B0-AB78-FE8FB620DE07}">
      <dgm:prSet/>
      <dgm:spPr/>
      <dgm:t>
        <a:bodyPr/>
        <a:lstStyle/>
        <a:p>
          <a:endParaRPr lang="ru-RU" sz="1800" b="1">
            <a:latin typeface="Georgia" pitchFamily="18" charset="0"/>
          </a:endParaRPr>
        </a:p>
      </dgm:t>
    </dgm:pt>
    <dgm:pt modelId="{C0CABB05-B487-4D7A-B45E-06FE0411293D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Порядок и принципы образования органов власти, их полномочия</a:t>
          </a:r>
          <a:endParaRPr lang="ru-RU" sz="1800" b="1" dirty="0">
            <a:latin typeface="Georgia" pitchFamily="18" charset="0"/>
          </a:endParaRPr>
        </a:p>
      </dgm:t>
    </dgm:pt>
    <dgm:pt modelId="{EA29197A-84CA-415F-85E0-B66080A9F001}" type="parTrans" cxnId="{D431AD15-4034-46C0-9423-9C28FC758B7E}">
      <dgm:prSet/>
      <dgm:spPr/>
      <dgm:t>
        <a:bodyPr/>
        <a:lstStyle/>
        <a:p>
          <a:endParaRPr lang="ru-RU" sz="1800" b="1">
            <a:latin typeface="Georgia" pitchFamily="18" charset="0"/>
          </a:endParaRPr>
        </a:p>
      </dgm:t>
    </dgm:pt>
    <dgm:pt modelId="{EBF09E26-CCEE-4E91-A258-0D2B5B83C1C7}" type="sibTrans" cxnId="{D431AD15-4034-46C0-9423-9C28FC758B7E}">
      <dgm:prSet/>
      <dgm:spPr/>
      <dgm:t>
        <a:bodyPr/>
        <a:lstStyle/>
        <a:p>
          <a:endParaRPr lang="ru-RU" sz="1800" b="1">
            <a:latin typeface="Georgia" pitchFamily="18" charset="0"/>
          </a:endParaRPr>
        </a:p>
      </dgm:t>
    </dgm:pt>
    <dgm:pt modelId="{43C44959-F3D9-415D-933B-619346FE8E25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Избирательную систему</a:t>
          </a:r>
          <a:endParaRPr lang="ru-RU" sz="1800" b="1" dirty="0">
            <a:latin typeface="Georgia" pitchFamily="18" charset="0"/>
          </a:endParaRPr>
        </a:p>
      </dgm:t>
    </dgm:pt>
    <dgm:pt modelId="{3B04A12D-F6BF-4255-BC55-950F1F479394}" type="parTrans" cxnId="{3CFF4652-95B7-4AFA-9DE7-C7190F41071C}">
      <dgm:prSet/>
      <dgm:spPr/>
      <dgm:t>
        <a:bodyPr/>
        <a:lstStyle/>
        <a:p>
          <a:endParaRPr lang="ru-RU" sz="1800" b="1">
            <a:latin typeface="Georgia" pitchFamily="18" charset="0"/>
          </a:endParaRPr>
        </a:p>
      </dgm:t>
    </dgm:pt>
    <dgm:pt modelId="{84B4ED9C-9CDA-44B7-B855-5DF8E467FE72}" type="sibTrans" cxnId="{3CFF4652-95B7-4AFA-9DE7-C7190F41071C}">
      <dgm:prSet/>
      <dgm:spPr/>
      <dgm:t>
        <a:bodyPr/>
        <a:lstStyle/>
        <a:p>
          <a:endParaRPr lang="ru-RU" sz="1800" b="1">
            <a:latin typeface="Georgia" pitchFamily="18" charset="0"/>
          </a:endParaRPr>
        </a:p>
      </dgm:t>
    </dgm:pt>
    <dgm:pt modelId="{17E06F48-CE33-41A2-BAFD-FDE51CA49659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Права граждан</a:t>
          </a:r>
          <a:endParaRPr lang="ru-RU" sz="1800" b="1" dirty="0">
            <a:latin typeface="Georgia" pitchFamily="18" charset="0"/>
          </a:endParaRPr>
        </a:p>
      </dgm:t>
    </dgm:pt>
    <dgm:pt modelId="{DA8D6130-0FB6-44A9-866D-A971F1042284}" type="parTrans" cxnId="{F8B89668-573C-4BCE-B48D-73E8DC7F7AB1}">
      <dgm:prSet/>
      <dgm:spPr/>
      <dgm:t>
        <a:bodyPr/>
        <a:lstStyle/>
        <a:p>
          <a:endParaRPr lang="ru-RU" sz="1800" b="1">
            <a:latin typeface="Georgia" pitchFamily="18" charset="0"/>
          </a:endParaRPr>
        </a:p>
      </dgm:t>
    </dgm:pt>
    <dgm:pt modelId="{9491D4D4-D1A2-4786-8040-793D63AF8A32}" type="sibTrans" cxnId="{F8B89668-573C-4BCE-B48D-73E8DC7F7AB1}">
      <dgm:prSet/>
      <dgm:spPr/>
      <dgm:t>
        <a:bodyPr/>
        <a:lstStyle/>
        <a:p>
          <a:endParaRPr lang="ru-RU" sz="1800" b="1">
            <a:latin typeface="Georgia" pitchFamily="18" charset="0"/>
          </a:endParaRPr>
        </a:p>
      </dgm:t>
    </dgm:pt>
    <dgm:pt modelId="{636A1CC7-1955-42BF-A09E-EDDDA80615E2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Обязанности граждан</a:t>
          </a:r>
          <a:endParaRPr lang="ru-RU" sz="1800" b="1" dirty="0">
            <a:latin typeface="Georgia" pitchFamily="18" charset="0"/>
          </a:endParaRPr>
        </a:p>
      </dgm:t>
    </dgm:pt>
    <dgm:pt modelId="{3F46FE41-D634-47B8-80DD-776E65A2B8A2}" type="parTrans" cxnId="{B678C9A0-7874-4063-B3CC-62B8A7DF7599}">
      <dgm:prSet/>
      <dgm:spPr/>
      <dgm:t>
        <a:bodyPr/>
        <a:lstStyle/>
        <a:p>
          <a:endParaRPr lang="ru-RU" sz="1800" b="1">
            <a:latin typeface="Georgia" pitchFamily="18" charset="0"/>
          </a:endParaRPr>
        </a:p>
      </dgm:t>
    </dgm:pt>
    <dgm:pt modelId="{B6E350E4-1337-4C11-9A71-B5594D7518E5}" type="sibTrans" cxnId="{B678C9A0-7874-4063-B3CC-62B8A7DF7599}">
      <dgm:prSet/>
      <dgm:spPr/>
      <dgm:t>
        <a:bodyPr/>
        <a:lstStyle/>
        <a:p>
          <a:endParaRPr lang="ru-RU" sz="1800" b="1">
            <a:latin typeface="Georgia" pitchFamily="18" charset="0"/>
          </a:endParaRPr>
        </a:p>
      </dgm:t>
    </dgm:pt>
    <dgm:pt modelId="{EACD6B16-991B-4702-B1E0-DFFC26A85507}" type="pres">
      <dgm:prSet presAssocID="{D68774F8-DFCD-4498-B5DC-B6BF3C7635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D477C5-9B28-4B76-A625-B66A0575A972}" type="pres">
      <dgm:prSet presAssocID="{D68774F8-DFCD-4498-B5DC-B6BF3C7635A9}" presName="cycle" presStyleCnt="0"/>
      <dgm:spPr/>
    </dgm:pt>
    <dgm:pt modelId="{C6560916-382C-4A70-B110-933D0008A3DA}" type="pres">
      <dgm:prSet presAssocID="{178E23E4-CA40-4488-A507-24739DE4DF4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37AE2-1090-4E1A-8A13-6E7D97FBE701}" type="pres">
      <dgm:prSet presAssocID="{43576FB5-814D-4246-848E-92EBC71F351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5EB3141-FE86-4F17-B79A-140BA7E255C3}" type="pres">
      <dgm:prSet presAssocID="{C0CABB05-B487-4D7A-B45E-06FE0411293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4B6B0-56B0-4C38-BB6E-EA59342D951A}" type="pres">
      <dgm:prSet presAssocID="{43C44959-F3D9-415D-933B-619346FE8E25}" presName="nodeFollowingNodes" presStyleLbl="node1" presStyleIdx="2" presStyleCnt="5" custRadScaleRad="95428" custRadScaleInc="-3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2FDB7-03A1-4C24-9C11-1E6AF28E1CCA}" type="pres">
      <dgm:prSet presAssocID="{17E06F48-CE33-41A2-BAFD-FDE51CA49659}" presName="nodeFollowingNodes" presStyleLbl="node1" presStyleIdx="3" presStyleCnt="5" custRadScaleRad="95428" custRadScaleInc="3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ACDB1-6EC6-4B36-AF26-2D35D096C0D4}" type="pres">
      <dgm:prSet presAssocID="{636A1CC7-1955-42BF-A09E-EDDDA80615E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A4B462-1A8A-46B0-AB78-FE8FB620DE07}" srcId="{D68774F8-DFCD-4498-B5DC-B6BF3C7635A9}" destId="{178E23E4-CA40-4488-A507-24739DE4DF4B}" srcOrd="0" destOrd="0" parTransId="{16013064-A86C-4D9E-96DD-B2392CC12EC5}" sibTransId="{43576FB5-814D-4246-848E-92EBC71F351B}"/>
    <dgm:cxn modelId="{A7E87937-F836-4533-BA43-7FCCBC5FBFAA}" type="presOf" srcId="{43C44959-F3D9-415D-933B-619346FE8E25}" destId="{DFC4B6B0-56B0-4C38-BB6E-EA59342D951A}" srcOrd="0" destOrd="0" presId="urn:microsoft.com/office/officeart/2005/8/layout/cycle3"/>
    <dgm:cxn modelId="{F8BAA472-FC55-4B0E-92C7-D34CBA35BDCC}" type="presOf" srcId="{D68774F8-DFCD-4498-B5DC-B6BF3C7635A9}" destId="{EACD6B16-991B-4702-B1E0-DFFC26A85507}" srcOrd="0" destOrd="0" presId="urn:microsoft.com/office/officeart/2005/8/layout/cycle3"/>
    <dgm:cxn modelId="{3CFF4652-95B7-4AFA-9DE7-C7190F41071C}" srcId="{D68774F8-DFCD-4498-B5DC-B6BF3C7635A9}" destId="{43C44959-F3D9-415D-933B-619346FE8E25}" srcOrd="2" destOrd="0" parTransId="{3B04A12D-F6BF-4255-BC55-950F1F479394}" sibTransId="{84B4ED9C-9CDA-44B7-B855-5DF8E467FE72}"/>
    <dgm:cxn modelId="{53CDE2E2-F896-46AB-9204-2A979449047E}" type="presOf" srcId="{636A1CC7-1955-42BF-A09E-EDDDA80615E2}" destId="{27AACDB1-6EC6-4B36-AF26-2D35D096C0D4}" srcOrd="0" destOrd="0" presId="urn:microsoft.com/office/officeart/2005/8/layout/cycle3"/>
    <dgm:cxn modelId="{F8B89668-573C-4BCE-B48D-73E8DC7F7AB1}" srcId="{D68774F8-DFCD-4498-B5DC-B6BF3C7635A9}" destId="{17E06F48-CE33-41A2-BAFD-FDE51CA49659}" srcOrd="3" destOrd="0" parTransId="{DA8D6130-0FB6-44A9-866D-A971F1042284}" sibTransId="{9491D4D4-D1A2-4786-8040-793D63AF8A32}"/>
    <dgm:cxn modelId="{5A906110-0167-4EFC-BE58-352D87890C12}" type="presOf" srcId="{178E23E4-CA40-4488-A507-24739DE4DF4B}" destId="{C6560916-382C-4A70-B110-933D0008A3DA}" srcOrd="0" destOrd="0" presId="urn:microsoft.com/office/officeart/2005/8/layout/cycle3"/>
    <dgm:cxn modelId="{D431AD15-4034-46C0-9423-9C28FC758B7E}" srcId="{D68774F8-DFCD-4498-B5DC-B6BF3C7635A9}" destId="{C0CABB05-B487-4D7A-B45E-06FE0411293D}" srcOrd="1" destOrd="0" parTransId="{EA29197A-84CA-415F-85E0-B66080A9F001}" sibTransId="{EBF09E26-CCEE-4E91-A258-0D2B5B83C1C7}"/>
    <dgm:cxn modelId="{2809E6D2-D0C9-4847-AE09-B5FA10935C1B}" type="presOf" srcId="{C0CABB05-B487-4D7A-B45E-06FE0411293D}" destId="{85EB3141-FE86-4F17-B79A-140BA7E255C3}" srcOrd="0" destOrd="0" presId="urn:microsoft.com/office/officeart/2005/8/layout/cycle3"/>
    <dgm:cxn modelId="{A1AC52BD-07F4-49B8-8F67-C7DB7942A9D1}" type="presOf" srcId="{17E06F48-CE33-41A2-BAFD-FDE51CA49659}" destId="{AE92FDB7-03A1-4C24-9C11-1E6AF28E1CCA}" srcOrd="0" destOrd="0" presId="urn:microsoft.com/office/officeart/2005/8/layout/cycle3"/>
    <dgm:cxn modelId="{B678C9A0-7874-4063-B3CC-62B8A7DF7599}" srcId="{D68774F8-DFCD-4498-B5DC-B6BF3C7635A9}" destId="{636A1CC7-1955-42BF-A09E-EDDDA80615E2}" srcOrd="4" destOrd="0" parTransId="{3F46FE41-D634-47B8-80DD-776E65A2B8A2}" sibTransId="{B6E350E4-1337-4C11-9A71-B5594D7518E5}"/>
    <dgm:cxn modelId="{D3DA9D34-1AE4-405C-A0B3-E01CBB57DDCF}" type="presOf" srcId="{43576FB5-814D-4246-848E-92EBC71F351B}" destId="{FE437AE2-1090-4E1A-8A13-6E7D97FBE701}" srcOrd="0" destOrd="0" presId="urn:microsoft.com/office/officeart/2005/8/layout/cycle3"/>
    <dgm:cxn modelId="{9D0F079E-D071-425F-922A-A57871651ACB}" type="presParOf" srcId="{EACD6B16-991B-4702-B1E0-DFFC26A85507}" destId="{73D477C5-9B28-4B76-A625-B66A0575A972}" srcOrd="0" destOrd="0" presId="urn:microsoft.com/office/officeart/2005/8/layout/cycle3"/>
    <dgm:cxn modelId="{E085BD8F-1C82-4AF5-889C-80847C3EE8AC}" type="presParOf" srcId="{73D477C5-9B28-4B76-A625-B66A0575A972}" destId="{C6560916-382C-4A70-B110-933D0008A3DA}" srcOrd="0" destOrd="0" presId="urn:microsoft.com/office/officeart/2005/8/layout/cycle3"/>
    <dgm:cxn modelId="{F0A79502-2342-455E-8A8C-7F0C69A3F6DF}" type="presParOf" srcId="{73D477C5-9B28-4B76-A625-B66A0575A972}" destId="{FE437AE2-1090-4E1A-8A13-6E7D97FBE701}" srcOrd="1" destOrd="0" presId="urn:microsoft.com/office/officeart/2005/8/layout/cycle3"/>
    <dgm:cxn modelId="{B14A43D8-6EC2-4D7C-B1EC-CA8E14C51913}" type="presParOf" srcId="{73D477C5-9B28-4B76-A625-B66A0575A972}" destId="{85EB3141-FE86-4F17-B79A-140BA7E255C3}" srcOrd="2" destOrd="0" presId="urn:microsoft.com/office/officeart/2005/8/layout/cycle3"/>
    <dgm:cxn modelId="{3987584E-6C06-469E-9772-633B7DB3C029}" type="presParOf" srcId="{73D477C5-9B28-4B76-A625-B66A0575A972}" destId="{DFC4B6B0-56B0-4C38-BB6E-EA59342D951A}" srcOrd="3" destOrd="0" presId="urn:microsoft.com/office/officeart/2005/8/layout/cycle3"/>
    <dgm:cxn modelId="{80F7079B-650D-4ABD-ADE9-E587AEBFF7E5}" type="presParOf" srcId="{73D477C5-9B28-4B76-A625-B66A0575A972}" destId="{AE92FDB7-03A1-4C24-9C11-1E6AF28E1CCA}" srcOrd="4" destOrd="0" presId="urn:microsoft.com/office/officeart/2005/8/layout/cycle3"/>
    <dgm:cxn modelId="{1F45ECEC-5CA6-4D01-8675-CCF4AEAE9EA0}" type="presParOf" srcId="{73D477C5-9B28-4B76-A625-B66A0575A972}" destId="{27AACDB1-6EC6-4B36-AF26-2D35D096C0D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ADEA3F-9CB2-41BA-B89A-714E0C49943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74119-E784-41C8-B2EB-6F8ED24EBF77}">
      <dgm:prSet phldrT="[Текст]"/>
      <dgm:spPr/>
      <dgm:t>
        <a:bodyPr/>
        <a:lstStyle/>
        <a:p>
          <a:r>
            <a: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rPr>
            <a:t>всеобщий характер</a:t>
          </a:r>
          <a:endParaRPr lang="ru-RU" dirty="0">
            <a:latin typeface="Georgia" pitchFamily="18" charset="0"/>
          </a:endParaRPr>
        </a:p>
      </dgm:t>
    </dgm:pt>
    <dgm:pt modelId="{F8E838CF-01AB-444E-B267-7D5ADE106613}" type="parTrans" cxnId="{5443D22E-8F21-422C-9131-1FCD972ED810}">
      <dgm:prSet/>
      <dgm:spPr/>
      <dgm:t>
        <a:bodyPr/>
        <a:lstStyle/>
        <a:p>
          <a:endParaRPr lang="ru-RU"/>
        </a:p>
      </dgm:t>
    </dgm:pt>
    <dgm:pt modelId="{B991B190-8296-4526-8239-30534C4E539D}" type="sibTrans" cxnId="{5443D22E-8F21-422C-9131-1FCD972ED810}">
      <dgm:prSet/>
      <dgm:spPr/>
      <dgm:t>
        <a:bodyPr/>
        <a:lstStyle/>
        <a:p>
          <a:endParaRPr lang="ru-RU"/>
        </a:p>
      </dgm:t>
    </dgm:pt>
    <dgm:pt modelId="{A563DE67-F5AF-4016-AE91-1276451D8EFC}">
      <dgm:prSet phldrT="[Текст]"/>
      <dgm:spPr/>
      <dgm:t>
        <a:bodyPr/>
        <a:lstStyle/>
        <a:p>
          <a:r>
            <a: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rPr>
            <a:t>неотчуждаемый характер</a:t>
          </a:r>
          <a:endParaRPr lang="ru-RU" dirty="0">
            <a:latin typeface="Georgia" pitchFamily="18" charset="0"/>
          </a:endParaRPr>
        </a:p>
      </dgm:t>
    </dgm:pt>
    <dgm:pt modelId="{28B7E6A5-FC9B-4C05-9A0B-6840082093B8}" type="parTrans" cxnId="{1BA86249-0568-4361-8D6D-C4FB7005235C}">
      <dgm:prSet/>
      <dgm:spPr/>
      <dgm:t>
        <a:bodyPr/>
        <a:lstStyle/>
        <a:p>
          <a:endParaRPr lang="ru-RU"/>
        </a:p>
      </dgm:t>
    </dgm:pt>
    <dgm:pt modelId="{BE191303-4192-4512-A1B5-B1D537208A07}" type="sibTrans" cxnId="{1BA86249-0568-4361-8D6D-C4FB7005235C}">
      <dgm:prSet/>
      <dgm:spPr/>
      <dgm:t>
        <a:bodyPr/>
        <a:lstStyle/>
        <a:p>
          <a:endParaRPr lang="ru-RU"/>
        </a:p>
      </dgm:t>
    </dgm:pt>
    <dgm:pt modelId="{0CEB4450-F09E-49C3-88AF-F902DAFDFFF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Они принадлежат всем людям, права человека не нужно покупать, зарабатывать или наследовать.</a:t>
          </a:r>
          <a:endParaRPr lang="ru-RU" sz="1800" dirty="0">
            <a:latin typeface="Georgia" pitchFamily="18" charset="0"/>
          </a:endParaRPr>
        </a:p>
      </dgm:t>
    </dgm:pt>
    <dgm:pt modelId="{215950C8-2039-425C-8B5C-9361BAA2622F}" type="parTrans" cxnId="{6BFBEF2F-9314-47FD-932C-0072B646BDBC}">
      <dgm:prSet/>
      <dgm:spPr/>
      <dgm:t>
        <a:bodyPr/>
        <a:lstStyle/>
        <a:p>
          <a:endParaRPr lang="ru-RU"/>
        </a:p>
      </dgm:t>
    </dgm:pt>
    <dgm:pt modelId="{16051586-FD5F-4750-A550-F817F7B8EBB0}" type="sibTrans" cxnId="{6BFBEF2F-9314-47FD-932C-0072B646BDBC}">
      <dgm:prSet/>
      <dgm:spPr/>
      <dgm:t>
        <a:bodyPr/>
        <a:lstStyle/>
        <a:p>
          <a:endParaRPr lang="ru-RU"/>
        </a:p>
      </dgm:t>
    </dgm:pt>
    <dgm:pt modelId="{0F0AA4F6-C6E2-4705-AD3F-22895E2D22C5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Все люди рождаются свободными и равными в своем достоинстве и в правах.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7747AAC8-832A-41D3-9D47-55865B08B4AC}" type="parTrans" cxnId="{F4A54D5E-7F71-4E75-8EE6-6E372EA36FD6}">
      <dgm:prSet/>
      <dgm:spPr/>
      <dgm:t>
        <a:bodyPr/>
        <a:lstStyle/>
        <a:p>
          <a:endParaRPr lang="ru-RU"/>
        </a:p>
      </dgm:t>
    </dgm:pt>
    <dgm:pt modelId="{4D30CB68-8F22-4F03-AB57-03750BB28F9A}" type="sibTrans" cxnId="{F4A54D5E-7F71-4E75-8EE6-6E372EA36FD6}">
      <dgm:prSet/>
      <dgm:spPr/>
      <dgm:t>
        <a:bodyPr/>
        <a:lstStyle/>
        <a:p>
          <a:endParaRPr lang="ru-RU"/>
        </a:p>
      </dgm:t>
    </dgm:pt>
    <dgm:pt modelId="{D04726FD-DCF6-4092-AC57-0B2F802EB0C1}">
      <dgm:prSet/>
      <dgm:spPr/>
      <dgm:t>
        <a:bodyPr/>
        <a:lstStyle/>
        <a:p>
          <a:pPr rtl="0"/>
          <a:r>
            <a:rPr kumimoji="0" lang="ru-RU" i="0" u="none" strike="noStrike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rPr>
            <a:t>неделимый характер</a:t>
          </a:r>
          <a:endParaRPr kumimoji="0" lang="ru-RU" i="0" u="none" strike="noStrike" normalizeH="0" baseline="0" noProof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uLnTx/>
            <a:uFillTx/>
            <a:latin typeface="Georgia" pitchFamily="18" charset="0"/>
            <a:ea typeface="+mn-ea"/>
            <a:cs typeface="+mn-cs"/>
          </a:endParaRPr>
        </a:p>
      </dgm:t>
    </dgm:pt>
    <dgm:pt modelId="{28AA5380-39F1-47BC-9DD6-422D743BBE0D}" type="parTrans" cxnId="{191D73FB-303D-4BAA-BD1B-A4761039176D}">
      <dgm:prSet/>
      <dgm:spPr/>
      <dgm:t>
        <a:bodyPr/>
        <a:lstStyle/>
        <a:p>
          <a:endParaRPr lang="ru-RU"/>
        </a:p>
      </dgm:t>
    </dgm:pt>
    <dgm:pt modelId="{37FF2C8A-C325-40C2-83C3-055AA23DDF1F}" type="sibTrans" cxnId="{191D73FB-303D-4BAA-BD1B-A4761039176D}">
      <dgm:prSet/>
      <dgm:spPr/>
      <dgm:t>
        <a:bodyPr/>
        <a:lstStyle/>
        <a:p>
          <a:endParaRPr lang="ru-RU"/>
        </a:p>
      </dgm:t>
    </dgm:pt>
    <dgm:pt modelId="{4DF79EDF-884F-487F-8DDF-AE5EB8145B7F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Georgia" pitchFamily="18" charset="0"/>
            </a:rPr>
            <a:t>Каждый человек  обладает всей совокупностью прав.</a:t>
          </a:r>
          <a:endParaRPr lang="ru-RU" sz="1800" b="1" dirty="0">
            <a:solidFill>
              <a:schemeClr val="tx1"/>
            </a:solidFill>
            <a:latin typeface="Georgia" pitchFamily="18" charset="0"/>
          </a:endParaRPr>
        </a:p>
      </dgm:t>
    </dgm:pt>
    <dgm:pt modelId="{9618C1C4-AFE8-4570-B82B-5BF70847865F}" type="parTrans" cxnId="{53683A3B-FCC6-4124-9998-53FFF328CA55}">
      <dgm:prSet/>
      <dgm:spPr/>
      <dgm:t>
        <a:bodyPr/>
        <a:lstStyle/>
        <a:p>
          <a:endParaRPr lang="ru-RU"/>
        </a:p>
      </dgm:t>
    </dgm:pt>
    <dgm:pt modelId="{96872B55-BBE4-4B87-B60A-C732898C0AD0}" type="sibTrans" cxnId="{53683A3B-FCC6-4124-9998-53FFF328CA55}">
      <dgm:prSet/>
      <dgm:spPr/>
      <dgm:t>
        <a:bodyPr/>
        <a:lstStyle/>
        <a:p>
          <a:endParaRPr lang="ru-RU"/>
        </a:p>
      </dgm:t>
    </dgm:pt>
    <dgm:pt modelId="{A89DBDD5-4449-4412-9BAE-DEFB16BF3475}" type="pres">
      <dgm:prSet presAssocID="{2AADEA3F-9CB2-41BA-B89A-714E0C4994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AD7747-0CD0-4ED1-875B-ECDB035F4A17}" type="pres">
      <dgm:prSet presAssocID="{F3B74119-E784-41C8-B2EB-6F8ED24EBF77}" presName="root" presStyleCnt="0"/>
      <dgm:spPr/>
    </dgm:pt>
    <dgm:pt modelId="{72F55CBD-6C1D-4D2C-8792-BDD4B1B65CD7}" type="pres">
      <dgm:prSet presAssocID="{F3B74119-E784-41C8-B2EB-6F8ED24EBF77}" presName="rootComposite" presStyleCnt="0"/>
      <dgm:spPr/>
    </dgm:pt>
    <dgm:pt modelId="{31F8AE25-3884-47A1-A316-52CEB11B72E5}" type="pres">
      <dgm:prSet presAssocID="{F3B74119-E784-41C8-B2EB-6F8ED24EBF77}" presName="rootText" presStyleLbl="node1" presStyleIdx="0" presStyleCnt="3" custLinFactNeighborX="2769" custLinFactNeighborY="-64662"/>
      <dgm:spPr/>
      <dgm:t>
        <a:bodyPr/>
        <a:lstStyle/>
        <a:p>
          <a:endParaRPr lang="ru-RU"/>
        </a:p>
      </dgm:t>
    </dgm:pt>
    <dgm:pt modelId="{A5B2E092-EC6E-46E4-92D5-DF9D9484FBF6}" type="pres">
      <dgm:prSet presAssocID="{F3B74119-E784-41C8-B2EB-6F8ED24EBF77}" presName="rootConnector" presStyleLbl="node1" presStyleIdx="0" presStyleCnt="3"/>
      <dgm:spPr/>
      <dgm:t>
        <a:bodyPr/>
        <a:lstStyle/>
        <a:p>
          <a:endParaRPr lang="ru-RU"/>
        </a:p>
      </dgm:t>
    </dgm:pt>
    <dgm:pt modelId="{F0CF9047-AC04-4060-BD92-487373C93E19}" type="pres">
      <dgm:prSet presAssocID="{F3B74119-E784-41C8-B2EB-6F8ED24EBF77}" presName="childShape" presStyleCnt="0"/>
      <dgm:spPr/>
    </dgm:pt>
    <dgm:pt modelId="{AACFE762-D6D6-4DF8-9E28-E6E8AE937411}" type="pres">
      <dgm:prSet presAssocID="{7747AAC8-832A-41D3-9D47-55865B08B4AC}" presName="Name13" presStyleLbl="parChTrans1D2" presStyleIdx="0" presStyleCnt="3"/>
      <dgm:spPr/>
      <dgm:t>
        <a:bodyPr/>
        <a:lstStyle/>
        <a:p>
          <a:endParaRPr lang="ru-RU"/>
        </a:p>
      </dgm:t>
    </dgm:pt>
    <dgm:pt modelId="{D3F65B94-57EE-4372-8386-E4CC6AE83906}" type="pres">
      <dgm:prSet presAssocID="{0F0AA4F6-C6E2-4705-AD3F-22895E2D22C5}" presName="childText" presStyleLbl="bgAcc1" presStyleIdx="0" presStyleCnt="3" custScaleY="234979" custLinFactNeighborX="-3963" custLinFactNeighborY="-8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D721-948D-400E-851D-C5AB4056B918}" type="pres">
      <dgm:prSet presAssocID="{A563DE67-F5AF-4016-AE91-1276451D8EFC}" presName="root" presStyleCnt="0"/>
      <dgm:spPr/>
    </dgm:pt>
    <dgm:pt modelId="{4376CC3E-987D-48E5-9064-7B7FEC0D197C}" type="pres">
      <dgm:prSet presAssocID="{A563DE67-F5AF-4016-AE91-1276451D8EFC}" presName="rootComposite" presStyleCnt="0"/>
      <dgm:spPr/>
    </dgm:pt>
    <dgm:pt modelId="{D5251509-8BB4-43D5-A5C1-4A0C75B4324B}" type="pres">
      <dgm:prSet presAssocID="{A563DE67-F5AF-4016-AE91-1276451D8EFC}" presName="rootText" presStyleLbl="node1" presStyleIdx="1" presStyleCnt="3" custLinFactNeighborX="-1311" custLinFactNeighborY="-64662"/>
      <dgm:spPr/>
      <dgm:t>
        <a:bodyPr/>
        <a:lstStyle/>
        <a:p>
          <a:endParaRPr lang="ru-RU"/>
        </a:p>
      </dgm:t>
    </dgm:pt>
    <dgm:pt modelId="{205905CC-0F90-45C1-A284-AEEAD41251C4}" type="pres">
      <dgm:prSet presAssocID="{A563DE67-F5AF-4016-AE91-1276451D8EFC}" presName="rootConnector" presStyleLbl="node1" presStyleIdx="1" presStyleCnt="3"/>
      <dgm:spPr/>
      <dgm:t>
        <a:bodyPr/>
        <a:lstStyle/>
        <a:p>
          <a:endParaRPr lang="ru-RU"/>
        </a:p>
      </dgm:t>
    </dgm:pt>
    <dgm:pt modelId="{81314063-97A6-4F16-AAE2-D43A05285F40}" type="pres">
      <dgm:prSet presAssocID="{A563DE67-F5AF-4016-AE91-1276451D8EFC}" presName="childShape" presStyleCnt="0"/>
      <dgm:spPr/>
    </dgm:pt>
    <dgm:pt modelId="{9D4BF97B-32B3-4946-827A-9ECAFBD2C339}" type="pres">
      <dgm:prSet presAssocID="{215950C8-2039-425C-8B5C-9361BAA2622F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95BFB8F-8A4F-4E3B-B3F0-240EDC53268E}" type="pres">
      <dgm:prSet presAssocID="{0CEB4450-F09E-49C3-88AF-F902DAFDFFF8}" presName="childText" presStyleLbl="bgAcc1" presStyleIdx="1" presStyleCnt="3" custScaleY="225884" custLinFactNeighborX="-6296" custLinFactNeighborY="-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7AE8F-34BD-487D-865D-CD8010EAF40B}" type="pres">
      <dgm:prSet presAssocID="{D04726FD-DCF6-4092-AC57-0B2F802EB0C1}" presName="root" presStyleCnt="0"/>
      <dgm:spPr/>
    </dgm:pt>
    <dgm:pt modelId="{241CCF23-34AB-4432-A70A-BA7AF67267CA}" type="pres">
      <dgm:prSet presAssocID="{D04726FD-DCF6-4092-AC57-0B2F802EB0C1}" presName="rootComposite" presStyleCnt="0"/>
      <dgm:spPr/>
    </dgm:pt>
    <dgm:pt modelId="{B2A72642-B4A4-4D8E-947F-596D4A620BE0}" type="pres">
      <dgm:prSet presAssocID="{D04726FD-DCF6-4092-AC57-0B2F802EB0C1}" presName="rootText" presStyleLbl="node1" presStyleIdx="2" presStyleCnt="3" custLinFactNeighborX="-5391" custLinFactNeighborY="-64662"/>
      <dgm:spPr/>
      <dgm:t>
        <a:bodyPr/>
        <a:lstStyle/>
        <a:p>
          <a:endParaRPr lang="ru-RU"/>
        </a:p>
      </dgm:t>
    </dgm:pt>
    <dgm:pt modelId="{4D51DCC1-2A05-4EDC-9ED9-9B21C8376435}" type="pres">
      <dgm:prSet presAssocID="{D04726FD-DCF6-4092-AC57-0B2F802EB0C1}" presName="rootConnector" presStyleLbl="node1" presStyleIdx="2" presStyleCnt="3"/>
      <dgm:spPr/>
      <dgm:t>
        <a:bodyPr/>
        <a:lstStyle/>
        <a:p>
          <a:endParaRPr lang="ru-RU"/>
        </a:p>
      </dgm:t>
    </dgm:pt>
    <dgm:pt modelId="{CC295D29-95B8-4A32-AF8F-8D4F8D1A3021}" type="pres">
      <dgm:prSet presAssocID="{D04726FD-DCF6-4092-AC57-0B2F802EB0C1}" presName="childShape" presStyleCnt="0"/>
      <dgm:spPr/>
    </dgm:pt>
    <dgm:pt modelId="{ABAC2089-BFEC-408E-86DA-F49B4AA39C5B}" type="pres">
      <dgm:prSet presAssocID="{9618C1C4-AFE8-4570-B82B-5BF70847865F}" presName="Name13" presStyleLbl="parChTrans1D2" presStyleIdx="2" presStyleCnt="3"/>
      <dgm:spPr/>
      <dgm:t>
        <a:bodyPr/>
        <a:lstStyle/>
        <a:p>
          <a:endParaRPr lang="ru-RU"/>
        </a:p>
      </dgm:t>
    </dgm:pt>
    <dgm:pt modelId="{3FE94AF7-C529-4930-95E6-BFA693F00CDD}" type="pres">
      <dgm:prSet presAssocID="{4DF79EDF-884F-487F-8DDF-AE5EB8145B7F}" presName="childText" presStyleLbl="bgAcc1" presStyleIdx="2" presStyleCnt="3" custScaleX="107422" custScaleY="225885" custLinFactNeighborX="-12344" custLinFactNeighborY="-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79C36F-F76D-4B18-8E37-3182EB18D5DA}" type="presOf" srcId="{7747AAC8-832A-41D3-9D47-55865B08B4AC}" destId="{AACFE762-D6D6-4DF8-9E28-E6E8AE937411}" srcOrd="0" destOrd="0" presId="urn:microsoft.com/office/officeart/2005/8/layout/hierarchy3"/>
    <dgm:cxn modelId="{560B89B7-6DD7-4BFD-B947-E4ECDC0B3D17}" type="presOf" srcId="{F3B74119-E784-41C8-B2EB-6F8ED24EBF77}" destId="{31F8AE25-3884-47A1-A316-52CEB11B72E5}" srcOrd="0" destOrd="0" presId="urn:microsoft.com/office/officeart/2005/8/layout/hierarchy3"/>
    <dgm:cxn modelId="{1BA86249-0568-4361-8D6D-C4FB7005235C}" srcId="{2AADEA3F-9CB2-41BA-B89A-714E0C499432}" destId="{A563DE67-F5AF-4016-AE91-1276451D8EFC}" srcOrd="1" destOrd="0" parTransId="{28B7E6A5-FC9B-4C05-9A0B-6840082093B8}" sibTransId="{BE191303-4192-4512-A1B5-B1D537208A07}"/>
    <dgm:cxn modelId="{6BFBEF2F-9314-47FD-932C-0072B646BDBC}" srcId="{A563DE67-F5AF-4016-AE91-1276451D8EFC}" destId="{0CEB4450-F09E-49C3-88AF-F902DAFDFFF8}" srcOrd="0" destOrd="0" parTransId="{215950C8-2039-425C-8B5C-9361BAA2622F}" sibTransId="{16051586-FD5F-4750-A550-F817F7B8EBB0}"/>
    <dgm:cxn modelId="{5443D22E-8F21-422C-9131-1FCD972ED810}" srcId="{2AADEA3F-9CB2-41BA-B89A-714E0C499432}" destId="{F3B74119-E784-41C8-B2EB-6F8ED24EBF77}" srcOrd="0" destOrd="0" parTransId="{F8E838CF-01AB-444E-B267-7D5ADE106613}" sibTransId="{B991B190-8296-4526-8239-30534C4E539D}"/>
    <dgm:cxn modelId="{04ABCB48-C796-4AAD-A7CB-5F26A45EE5E8}" type="presOf" srcId="{0F0AA4F6-C6E2-4705-AD3F-22895E2D22C5}" destId="{D3F65B94-57EE-4372-8386-E4CC6AE83906}" srcOrd="0" destOrd="0" presId="urn:microsoft.com/office/officeart/2005/8/layout/hierarchy3"/>
    <dgm:cxn modelId="{8F0FE2F6-F7B7-434E-926E-F102C4039C51}" type="presOf" srcId="{D04726FD-DCF6-4092-AC57-0B2F802EB0C1}" destId="{B2A72642-B4A4-4D8E-947F-596D4A620BE0}" srcOrd="0" destOrd="0" presId="urn:microsoft.com/office/officeart/2005/8/layout/hierarchy3"/>
    <dgm:cxn modelId="{CB6C27A2-F97C-4925-8D0A-36CB669AC362}" type="presOf" srcId="{A563DE67-F5AF-4016-AE91-1276451D8EFC}" destId="{205905CC-0F90-45C1-A284-AEEAD41251C4}" srcOrd="1" destOrd="0" presId="urn:microsoft.com/office/officeart/2005/8/layout/hierarchy3"/>
    <dgm:cxn modelId="{D71318C2-3BC1-47F8-9FD1-ABDB27094DAA}" type="presOf" srcId="{9618C1C4-AFE8-4570-B82B-5BF70847865F}" destId="{ABAC2089-BFEC-408E-86DA-F49B4AA39C5B}" srcOrd="0" destOrd="0" presId="urn:microsoft.com/office/officeart/2005/8/layout/hierarchy3"/>
    <dgm:cxn modelId="{FB21A68C-B64B-4C74-9A1B-40856C226317}" type="presOf" srcId="{A563DE67-F5AF-4016-AE91-1276451D8EFC}" destId="{D5251509-8BB4-43D5-A5C1-4A0C75B4324B}" srcOrd="0" destOrd="0" presId="urn:microsoft.com/office/officeart/2005/8/layout/hierarchy3"/>
    <dgm:cxn modelId="{907AE62A-2531-457C-A72D-7669D48D7D22}" type="presOf" srcId="{215950C8-2039-425C-8B5C-9361BAA2622F}" destId="{9D4BF97B-32B3-4946-827A-9ECAFBD2C339}" srcOrd="0" destOrd="0" presId="urn:microsoft.com/office/officeart/2005/8/layout/hierarchy3"/>
    <dgm:cxn modelId="{60B1160B-1EF5-41D6-918A-9C5BB1DE81CD}" type="presOf" srcId="{2AADEA3F-9CB2-41BA-B89A-714E0C499432}" destId="{A89DBDD5-4449-4412-9BAE-DEFB16BF3475}" srcOrd="0" destOrd="0" presId="urn:microsoft.com/office/officeart/2005/8/layout/hierarchy3"/>
    <dgm:cxn modelId="{53683A3B-FCC6-4124-9998-53FFF328CA55}" srcId="{D04726FD-DCF6-4092-AC57-0B2F802EB0C1}" destId="{4DF79EDF-884F-487F-8DDF-AE5EB8145B7F}" srcOrd="0" destOrd="0" parTransId="{9618C1C4-AFE8-4570-B82B-5BF70847865F}" sibTransId="{96872B55-BBE4-4B87-B60A-C732898C0AD0}"/>
    <dgm:cxn modelId="{30BF2A04-7B72-4445-8D34-EE98522C5046}" type="presOf" srcId="{0CEB4450-F09E-49C3-88AF-F902DAFDFFF8}" destId="{395BFB8F-8A4F-4E3B-B3F0-240EDC53268E}" srcOrd="0" destOrd="0" presId="urn:microsoft.com/office/officeart/2005/8/layout/hierarchy3"/>
    <dgm:cxn modelId="{0D3048E5-529E-4022-80A2-7972DCFBE4B3}" type="presOf" srcId="{F3B74119-E784-41C8-B2EB-6F8ED24EBF77}" destId="{A5B2E092-EC6E-46E4-92D5-DF9D9484FBF6}" srcOrd="1" destOrd="0" presId="urn:microsoft.com/office/officeart/2005/8/layout/hierarchy3"/>
    <dgm:cxn modelId="{191D73FB-303D-4BAA-BD1B-A4761039176D}" srcId="{2AADEA3F-9CB2-41BA-B89A-714E0C499432}" destId="{D04726FD-DCF6-4092-AC57-0B2F802EB0C1}" srcOrd="2" destOrd="0" parTransId="{28AA5380-39F1-47BC-9DD6-422D743BBE0D}" sibTransId="{37FF2C8A-C325-40C2-83C3-055AA23DDF1F}"/>
    <dgm:cxn modelId="{F4A54D5E-7F71-4E75-8EE6-6E372EA36FD6}" srcId="{F3B74119-E784-41C8-B2EB-6F8ED24EBF77}" destId="{0F0AA4F6-C6E2-4705-AD3F-22895E2D22C5}" srcOrd="0" destOrd="0" parTransId="{7747AAC8-832A-41D3-9D47-55865B08B4AC}" sibTransId="{4D30CB68-8F22-4F03-AB57-03750BB28F9A}"/>
    <dgm:cxn modelId="{64F224EE-8FA3-4C16-BC15-31E2B28C0C25}" type="presOf" srcId="{4DF79EDF-884F-487F-8DDF-AE5EB8145B7F}" destId="{3FE94AF7-C529-4930-95E6-BFA693F00CDD}" srcOrd="0" destOrd="0" presId="urn:microsoft.com/office/officeart/2005/8/layout/hierarchy3"/>
    <dgm:cxn modelId="{D6ED36E5-D523-487C-AFFE-216C13B1CCD9}" type="presOf" srcId="{D04726FD-DCF6-4092-AC57-0B2F802EB0C1}" destId="{4D51DCC1-2A05-4EDC-9ED9-9B21C8376435}" srcOrd="1" destOrd="0" presId="urn:microsoft.com/office/officeart/2005/8/layout/hierarchy3"/>
    <dgm:cxn modelId="{25BFF1DE-B766-4C41-B0C8-FC064CA16CA7}" type="presParOf" srcId="{A89DBDD5-4449-4412-9BAE-DEFB16BF3475}" destId="{44AD7747-0CD0-4ED1-875B-ECDB035F4A17}" srcOrd="0" destOrd="0" presId="urn:microsoft.com/office/officeart/2005/8/layout/hierarchy3"/>
    <dgm:cxn modelId="{92D5C8C7-1899-4BA3-97BA-BC3902BF7DD9}" type="presParOf" srcId="{44AD7747-0CD0-4ED1-875B-ECDB035F4A17}" destId="{72F55CBD-6C1D-4D2C-8792-BDD4B1B65CD7}" srcOrd="0" destOrd="0" presId="urn:microsoft.com/office/officeart/2005/8/layout/hierarchy3"/>
    <dgm:cxn modelId="{DCE94A1A-4724-483D-97F4-B858FD7C8CCD}" type="presParOf" srcId="{72F55CBD-6C1D-4D2C-8792-BDD4B1B65CD7}" destId="{31F8AE25-3884-47A1-A316-52CEB11B72E5}" srcOrd="0" destOrd="0" presId="urn:microsoft.com/office/officeart/2005/8/layout/hierarchy3"/>
    <dgm:cxn modelId="{0650CB3B-AAC3-4659-AFE0-D11707301251}" type="presParOf" srcId="{72F55CBD-6C1D-4D2C-8792-BDD4B1B65CD7}" destId="{A5B2E092-EC6E-46E4-92D5-DF9D9484FBF6}" srcOrd="1" destOrd="0" presId="urn:microsoft.com/office/officeart/2005/8/layout/hierarchy3"/>
    <dgm:cxn modelId="{B005DCD0-474D-4623-AD94-D0C9115A9555}" type="presParOf" srcId="{44AD7747-0CD0-4ED1-875B-ECDB035F4A17}" destId="{F0CF9047-AC04-4060-BD92-487373C93E19}" srcOrd="1" destOrd="0" presId="urn:microsoft.com/office/officeart/2005/8/layout/hierarchy3"/>
    <dgm:cxn modelId="{150833B1-0793-4BEF-BAFF-5A00EA2ADB43}" type="presParOf" srcId="{F0CF9047-AC04-4060-BD92-487373C93E19}" destId="{AACFE762-D6D6-4DF8-9E28-E6E8AE937411}" srcOrd="0" destOrd="0" presId="urn:microsoft.com/office/officeart/2005/8/layout/hierarchy3"/>
    <dgm:cxn modelId="{5AA9D08C-79FC-4D49-87C7-8C61D63D81EB}" type="presParOf" srcId="{F0CF9047-AC04-4060-BD92-487373C93E19}" destId="{D3F65B94-57EE-4372-8386-E4CC6AE83906}" srcOrd="1" destOrd="0" presId="urn:microsoft.com/office/officeart/2005/8/layout/hierarchy3"/>
    <dgm:cxn modelId="{D938C6B9-5408-4214-B43A-9B8C68B3A607}" type="presParOf" srcId="{A89DBDD5-4449-4412-9BAE-DEFB16BF3475}" destId="{5015D721-948D-400E-851D-C5AB4056B918}" srcOrd="1" destOrd="0" presId="urn:microsoft.com/office/officeart/2005/8/layout/hierarchy3"/>
    <dgm:cxn modelId="{68D59E48-F98A-49D4-8698-BF34C74182AC}" type="presParOf" srcId="{5015D721-948D-400E-851D-C5AB4056B918}" destId="{4376CC3E-987D-48E5-9064-7B7FEC0D197C}" srcOrd="0" destOrd="0" presId="urn:microsoft.com/office/officeart/2005/8/layout/hierarchy3"/>
    <dgm:cxn modelId="{30B5717C-36F6-4AAA-81EB-68B7B1ACD663}" type="presParOf" srcId="{4376CC3E-987D-48E5-9064-7B7FEC0D197C}" destId="{D5251509-8BB4-43D5-A5C1-4A0C75B4324B}" srcOrd="0" destOrd="0" presId="urn:microsoft.com/office/officeart/2005/8/layout/hierarchy3"/>
    <dgm:cxn modelId="{CECE18BC-2FF6-408A-9AF7-0145863D3DE7}" type="presParOf" srcId="{4376CC3E-987D-48E5-9064-7B7FEC0D197C}" destId="{205905CC-0F90-45C1-A284-AEEAD41251C4}" srcOrd="1" destOrd="0" presId="urn:microsoft.com/office/officeart/2005/8/layout/hierarchy3"/>
    <dgm:cxn modelId="{70370FD0-3473-421B-9B09-EA54710BBF36}" type="presParOf" srcId="{5015D721-948D-400E-851D-C5AB4056B918}" destId="{81314063-97A6-4F16-AAE2-D43A05285F40}" srcOrd="1" destOrd="0" presId="urn:microsoft.com/office/officeart/2005/8/layout/hierarchy3"/>
    <dgm:cxn modelId="{DD30B0E0-377B-467C-8EC8-59DC83AE2026}" type="presParOf" srcId="{81314063-97A6-4F16-AAE2-D43A05285F40}" destId="{9D4BF97B-32B3-4946-827A-9ECAFBD2C339}" srcOrd="0" destOrd="0" presId="urn:microsoft.com/office/officeart/2005/8/layout/hierarchy3"/>
    <dgm:cxn modelId="{E7BBD9E8-3DFC-484D-AD98-8A688B542EAC}" type="presParOf" srcId="{81314063-97A6-4F16-AAE2-D43A05285F40}" destId="{395BFB8F-8A4F-4E3B-B3F0-240EDC53268E}" srcOrd="1" destOrd="0" presId="urn:microsoft.com/office/officeart/2005/8/layout/hierarchy3"/>
    <dgm:cxn modelId="{14352A32-400E-4B7B-8721-20EAF4EA6848}" type="presParOf" srcId="{A89DBDD5-4449-4412-9BAE-DEFB16BF3475}" destId="{15F7AE8F-34BD-487D-865D-CD8010EAF40B}" srcOrd="2" destOrd="0" presId="urn:microsoft.com/office/officeart/2005/8/layout/hierarchy3"/>
    <dgm:cxn modelId="{1109AEB7-8715-4B00-B905-05D45F0542F7}" type="presParOf" srcId="{15F7AE8F-34BD-487D-865D-CD8010EAF40B}" destId="{241CCF23-34AB-4432-A70A-BA7AF67267CA}" srcOrd="0" destOrd="0" presId="urn:microsoft.com/office/officeart/2005/8/layout/hierarchy3"/>
    <dgm:cxn modelId="{E9646B04-FC25-43A7-9011-C69BADBABAB1}" type="presParOf" srcId="{241CCF23-34AB-4432-A70A-BA7AF67267CA}" destId="{B2A72642-B4A4-4D8E-947F-596D4A620BE0}" srcOrd="0" destOrd="0" presId="urn:microsoft.com/office/officeart/2005/8/layout/hierarchy3"/>
    <dgm:cxn modelId="{9132C211-858C-40F0-A4F9-49DA60751961}" type="presParOf" srcId="{241CCF23-34AB-4432-A70A-BA7AF67267CA}" destId="{4D51DCC1-2A05-4EDC-9ED9-9B21C8376435}" srcOrd="1" destOrd="0" presId="urn:microsoft.com/office/officeart/2005/8/layout/hierarchy3"/>
    <dgm:cxn modelId="{66A4570A-6D0D-4EDA-A53E-4AE61E6F86C2}" type="presParOf" srcId="{15F7AE8F-34BD-487D-865D-CD8010EAF40B}" destId="{CC295D29-95B8-4A32-AF8F-8D4F8D1A3021}" srcOrd="1" destOrd="0" presId="urn:microsoft.com/office/officeart/2005/8/layout/hierarchy3"/>
    <dgm:cxn modelId="{9018AB0E-F330-4DFA-BCF5-17F7561F1AD9}" type="presParOf" srcId="{CC295D29-95B8-4A32-AF8F-8D4F8D1A3021}" destId="{ABAC2089-BFEC-408E-86DA-F49B4AA39C5B}" srcOrd="0" destOrd="0" presId="urn:microsoft.com/office/officeart/2005/8/layout/hierarchy3"/>
    <dgm:cxn modelId="{43D18A4F-FEE7-40EC-9DDA-3BB65992616C}" type="presParOf" srcId="{CC295D29-95B8-4A32-AF8F-8D4F8D1A3021}" destId="{3FE94AF7-C529-4930-95E6-BFA693F00CD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CA6DE8-CD61-43CF-AA33-26CFCBDDB2AC}" type="doc">
      <dgm:prSet loTypeId="urn:microsoft.com/office/officeart/2005/8/layout/radial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0D1B5CB-9D33-45C8-A01A-B85517326B1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Georgia" pitchFamily="18" charset="0"/>
            </a:rPr>
            <a:t>Я - ГРАЖДАНИН своей страны и имею </a:t>
          </a:r>
          <a:endParaRPr lang="ru-RU" sz="1800" dirty="0">
            <a:latin typeface="Georgia" pitchFamily="18" charset="0"/>
          </a:endParaRPr>
        </a:p>
      </dgm:t>
    </dgm:pt>
    <dgm:pt modelId="{71241143-BA12-45BD-BC84-643FA5FDC2FA}" type="parTrans" cxnId="{90C02B44-B60E-4B0A-B1C2-1CB6F75DA47A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FA8621EC-8E05-4947-B360-FE483B2BDEB7}" type="sibTrans" cxnId="{90C02B44-B60E-4B0A-B1C2-1CB6F75DA47A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DAEF5C96-A378-4424-8BE2-749F302387FC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Личные (гражданские) права и свободы</a:t>
          </a:r>
        </a:p>
        <a:p>
          <a:r>
            <a:rPr lang="ru-RU" sz="1800" b="1" dirty="0" smtClean="0">
              <a:latin typeface="Georgia" pitchFamily="18" charset="0"/>
            </a:rPr>
            <a:t>(ст. 19-29)</a:t>
          </a:r>
          <a:endParaRPr lang="ru-RU" sz="1800" dirty="0">
            <a:latin typeface="Georgia" pitchFamily="18" charset="0"/>
          </a:endParaRPr>
        </a:p>
      </dgm:t>
    </dgm:pt>
    <dgm:pt modelId="{49CBF4B5-DAE8-4C7D-B7BE-3049CB820A39}" type="parTrans" cxnId="{4DE75E03-448E-4D3E-8074-A9BE1E3BF55C}">
      <dgm:prSet custT="1"/>
      <dgm:spPr/>
      <dgm:t>
        <a:bodyPr/>
        <a:lstStyle/>
        <a:p>
          <a:endParaRPr lang="ru-RU" sz="600">
            <a:latin typeface="Georgia" pitchFamily="18" charset="0"/>
          </a:endParaRPr>
        </a:p>
      </dgm:t>
    </dgm:pt>
    <dgm:pt modelId="{E7C81234-9910-4E42-9B5D-BF60AD7F06C6}" type="sibTrans" cxnId="{4DE75E03-448E-4D3E-8074-A9BE1E3BF55C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ACFE9A39-3720-47C4-B80A-543739055AB5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Культурные </a:t>
          </a:r>
        </a:p>
        <a:p>
          <a:r>
            <a:rPr lang="ru-RU" sz="1800" b="1" dirty="0" smtClean="0">
              <a:latin typeface="Georgia" pitchFamily="18" charset="0"/>
            </a:rPr>
            <a:t>права и свободы</a:t>
          </a:r>
        </a:p>
        <a:p>
          <a:r>
            <a:rPr lang="ru-RU" sz="1800" b="1" dirty="0" smtClean="0">
              <a:latin typeface="Georgia" pitchFamily="18" charset="0"/>
            </a:rPr>
            <a:t>(ст. 43-44)</a:t>
          </a:r>
          <a:endParaRPr lang="ru-RU" sz="1800" dirty="0">
            <a:latin typeface="Georgia" pitchFamily="18" charset="0"/>
          </a:endParaRPr>
        </a:p>
      </dgm:t>
    </dgm:pt>
    <dgm:pt modelId="{56E4AE16-64B2-4A2B-905D-1F58B09373E5}" type="parTrans" cxnId="{144496EB-4666-46C7-9B73-F4725FC5866E}">
      <dgm:prSet custT="1"/>
      <dgm:spPr/>
      <dgm:t>
        <a:bodyPr/>
        <a:lstStyle/>
        <a:p>
          <a:endParaRPr lang="ru-RU" sz="600">
            <a:latin typeface="Georgia" pitchFamily="18" charset="0"/>
          </a:endParaRPr>
        </a:p>
      </dgm:t>
    </dgm:pt>
    <dgm:pt modelId="{1346E9A3-A622-40B6-8594-27D790B94887}" type="sibTrans" cxnId="{144496EB-4666-46C7-9B73-F4725FC5866E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A9E40175-5D25-45D7-9912-7F98411C3FB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latin typeface="Georgia" pitchFamily="18" charset="0"/>
            </a:rPr>
            <a:t>Экономические права и свободы</a:t>
          </a:r>
        </a:p>
        <a:p>
          <a:r>
            <a:rPr lang="ru-RU" sz="1800" b="1" dirty="0" smtClean="0">
              <a:latin typeface="Georgia" pitchFamily="18" charset="0"/>
            </a:rPr>
            <a:t>(ст. 34-37)</a:t>
          </a:r>
          <a:endParaRPr lang="ru-RU" sz="1800" dirty="0">
            <a:latin typeface="Georgia" pitchFamily="18" charset="0"/>
          </a:endParaRPr>
        </a:p>
      </dgm:t>
    </dgm:pt>
    <dgm:pt modelId="{5EFA1052-8AFF-44B2-88CC-183D411D3C9D}" type="parTrans" cxnId="{3C39950D-597D-4B9D-826C-501217696571}">
      <dgm:prSet custT="1"/>
      <dgm:spPr/>
      <dgm:t>
        <a:bodyPr/>
        <a:lstStyle/>
        <a:p>
          <a:endParaRPr lang="ru-RU" sz="600">
            <a:latin typeface="Georgia" pitchFamily="18" charset="0"/>
          </a:endParaRPr>
        </a:p>
      </dgm:t>
    </dgm:pt>
    <dgm:pt modelId="{F72872B4-51C0-4B89-AE5C-FAA92735F2F7}" type="sibTrans" cxnId="{3C39950D-597D-4B9D-826C-501217696571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2029083D-339C-4427-B297-F35B3837D27A}">
      <dgm:prSet phldrT="[Текст]" custT="1"/>
      <dgm:spPr/>
      <dgm:t>
        <a:bodyPr/>
        <a:lstStyle/>
        <a:p>
          <a:r>
            <a:rPr lang="ru-RU" sz="1800" b="1" dirty="0" smtClean="0">
              <a:latin typeface="Georgia" pitchFamily="18" charset="0"/>
            </a:rPr>
            <a:t>Политические права и свободы</a:t>
          </a:r>
        </a:p>
        <a:p>
          <a:r>
            <a:rPr lang="ru-RU" sz="1800" b="1" dirty="0" smtClean="0">
              <a:latin typeface="Georgia" pitchFamily="18" charset="0"/>
            </a:rPr>
            <a:t>(ст. 30-33)</a:t>
          </a:r>
          <a:endParaRPr lang="ru-RU" sz="1800" b="1" dirty="0">
            <a:latin typeface="Georgia" pitchFamily="18" charset="0"/>
          </a:endParaRPr>
        </a:p>
      </dgm:t>
    </dgm:pt>
    <dgm:pt modelId="{40284D9A-5113-46E6-95FA-21B1B4D46FC1}" type="parTrans" cxnId="{771B1561-C4B5-4DAA-82E0-A6662332499B}">
      <dgm:prSet custT="1"/>
      <dgm:spPr/>
      <dgm:t>
        <a:bodyPr/>
        <a:lstStyle/>
        <a:p>
          <a:endParaRPr lang="ru-RU" sz="600">
            <a:latin typeface="Georgia" pitchFamily="18" charset="0"/>
          </a:endParaRPr>
        </a:p>
      </dgm:t>
    </dgm:pt>
    <dgm:pt modelId="{92264775-D3B0-4C77-BBDE-941C479ED0D6}" type="sibTrans" cxnId="{771B1561-C4B5-4DAA-82E0-A6662332499B}">
      <dgm:prSet/>
      <dgm:spPr/>
      <dgm:t>
        <a:bodyPr/>
        <a:lstStyle/>
        <a:p>
          <a:endParaRPr lang="ru-RU" sz="2000">
            <a:latin typeface="Georgia" pitchFamily="18" charset="0"/>
          </a:endParaRPr>
        </a:p>
      </dgm:t>
    </dgm:pt>
    <dgm:pt modelId="{E981D9BE-F246-4079-8716-4E987785ECB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Georgia" pitchFamily="18" charset="0"/>
            </a:rPr>
            <a:t>Социальные права и свободы</a:t>
          </a:r>
        </a:p>
        <a:p>
          <a:r>
            <a:rPr lang="ru-RU" sz="1800" b="1" dirty="0" smtClean="0">
              <a:solidFill>
                <a:schemeClr val="bg1"/>
              </a:solidFill>
              <a:latin typeface="Georgia" pitchFamily="18" charset="0"/>
            </a:rPr>
            <a:t>(ст. 38-42)</a:t>
          </a:r>
          <a:endParaRPr lang="ru-RU" sz="1800" dirty="0">
            <a:latin typeface="Georgia" pitchFamily="18" charset="0"/>
          </a:endParaRPr>
        </a:p>
      </dgm:t>
    </dgm:pt>
    <dgm:pt modelId="{9D4BFE52-BCC1-42F2-B32A-6BD9C4129AC7}" type="parTrans" cxnId="{F6B2C01E-952D-4C7E-89DA-3687D1E2F75E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201DE2AE-7E90-42ED-B168-06E3AD119911}" type="sibTrans" cxnId="{F6B2C01E-952D-4C7E-89DA-3687D1E2F75E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3D350BA4-DBA4-4626-BAD7-D264EADA4915}" type="pres">
      <dgm:prSet presAssocID="{3CCA6DE8-CD61-43CF-AA33-26CFCBDDB2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231897-5FF0-4D44-8393-269E99B92C08}" type="pres">
      <dgm:prSet presAssocID="{F0D1B5CB-9D33-45C8-A01A-B85517326B1A}" presName="centerShape" presStyleLbl="node0" presStyleIdx="0" presStyleCnt="1" custScaleX="128979"/>
      <dgm:spPr/>
      <dgm:t>
        <a:bodyPr/>
        <a:lstStyle/>
        <a:p>
          <a:endParaRPr lang="ru-RU"/>
        </a:p>
      </dgm:t>
    </dgm:pt>
    <dgm:pt modelId="{CA41C25B-673B-4435-9558-C61FAA8219A6}" type="pres">
      <dgm:prSet presAssocID="{49CBF4B5-DAE8-4C7D-B7BE-3049CB820A39}" presName="Name9" presStyleLbl="parChTrans1D2" presStyleIdx="0" presStyleCnt="5"/>
      <dgm:spPr/>
      <dgm:t>
        <a:bodyPr/>
        <a:lstStyle/>
        <a:p>
          <a:endParaRPr lang="ru-RU"/>
        </a:p>
      </dgm:t>
    </dgm:pt>
    <dgm:pt modelId="{73D02F74-C2ED-41D7-B8C9-0CAA262DF2C9}" type="pres">
      <dgm:prSet presAssocID="{49CBF4B5-DAE8-4C7D-B7BE-3049CB820A3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5E81BB2-A5A6-4860-8838-399A431CBFC1}" type="pres">
      <dgm:prSet presAssocID="{DAEF5C96-A378-4424-8BE2-749F302387FC}" presName="node" presStyleLbl="node1" presStyleIdx="0" presStyleCnt="5" custScaleX="133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D4CCE-13B7-40AA-B93E-F05D2BA690C6}" type="pres">
      <dgm:prSet presAssocID="{9D4BFE52-BCC1-42F2-B32A-6BD9C4129AC7}" presName="Name9" presStyleLbl="parChTrans1D2" presStyleIdx="1" presStyleCnt="5"/>
      <dgm:spPr/>
      <dgm:t>
        <a:bodyPr/>
        <a:lstStyle/>
        <a:p>
          <a:endParaRPr lang="ru-RU"/>
        </a:p>
      </dgm:t>
    </dgm:pt>
    <dgm:pt modelId="{13576DC2-04E8-49F3-8B77-526C7D115D2C}" type="pres">
      <dgm:prSet presAssocID="{9D4BFE52-BCC1-42F2-B32A-6BD9C4129AC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7904AC4-588A-4058-8B2F-35AEE9EDA257}" type="pres">
      <dgm:prSet presAssocID="{E981D9BE-F246-4079-8716-4E987785ECB8}" presName="node" presStyleLbl="node1" presStyleIdx="1" presStyleCnt="5" custScaleX="120793" custRadScaleRad="103316" custRadScaleInc="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32AA7-E907-49A0-8A9C-CBD312B5EC75}" type="pres">
      <dgm:prSet presAssocID="{56E4AE16-64B2-4A2B-905D-1F58B09373E5}" presName="Name9" presStyleLbl="parChTrans1D2" presStyleIdx="2" presStyleCnt="5"/>
      <dgm:spPr/>
      <dgm:t>
        <a:bodyPr/>
        <a:lstStyle/>
        <a:p>
          <a:endParaRPr lang="ru-RU"/>
        </a:p>
      </dgm:t>
    </dgm:pt>
    <dgm:pt modelId="{15710B4A-AE89-46F1-A35D-310143BA0E1C}" type="pres">
      <dgm:prSet presAssocID="{56E4AE16-64B2-4A2B-905D-1F58B09373E5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D3D8F07-1B29-4B5A-9AB4-1BE24CA38A4C}" type="pres">
      <dgm:prSet presAssocID="{ACFE9A39-3720-47C4-B80A-543739055AB5}" presName="node" presStyleLbl="node1" presStyleIdx="2" presStyleCnt="5" custScaleX="13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F4983-9942-44D6-8954-7FAE89D76DAE}" type="pres">
      <dgm:prSet presAssocID="{5EFA1052-8AFF-44B2-88CC-183D411D3C9D}" presName="Name9" presStyleLbl="parChTrans1D2" presStyleIdx="3" presStyleCnt="5"/>
      <dgm:spPr/>
      <dgm:t>
        <a:bodyPr/>
        <a:lstStyle/>
        <a:p>
          <a:endParaRPr lang="ru-RU"/>
        </a:p>
      </dgm:t>
    </dgm:pt>
    <dgm:pt modelId="{7DDDB64F-70BA-4599-ABE1-397742AC3AB5}" type="pres">
      <dgm:prSet presAssocID="{5EFA1052-8AFF-44B2-88CC-183D411D3C9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63B0EA0-9261-48BE-8362-851A2D993871}" type="pres">
      <dgm:prSet presAssocID="{A9E40175-5D25-45D7-9912-7F98411C3FB0}" presName="node" presStyleLbl="node1" presStyleIdx="3" presStyleCnt="5" custScaleX="151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51748-A209-4A84-8795-25A1BB5423D1}" type="pres">
      <dgm:prSet presAssocID="{40284D9A-5113-46E6-95FA-21B1B4D46FC1}" presName="Name9" presStyleLbl="parChTrans1D2" presStyleIdx="4" presStyleCnt="5"/>
      <dgm:spPr/>
      <dgm:t>
        <a:bodyPr/>
        <a:lstStyle/>
        <a:p>
          <a:endParaRPr lang="ru-RU"/>
        </a:p>
      </dgm:t>
    </dgm:pt>
    <dgm:pt modelId="{580ECDF5-1E80-41F7-8EEF-86A6E4E37BDC}" type="pres">
      <dgm:prSet presAssocID="{40284D9A-5113-46E6-95FA-21B1B4D46FC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788F33F-991A-4377-965C-4DA0537F3C1A}" type="pres">
      <dgm:prSet presAssocID="{2029083D-339C-4427-B297-F35B3837D27A}" presName="node" presStyleLbl="node1" presStyleIdx="4" presStyleCnt="5" custScaleX="132565" custRadScaleRad="108532" custRadScaleInc="-4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C74C51-C4F2-473A-AA8A-222C85D9EE55}" type="presOf" srcId="{9D4BFE52-BCC1-42F2-B32A-6BD9C4129AC7}" destId="{5D8D4CCE-13B7-40AA-B93E-F05D2BA690C6}" srcOrd="0" destOrd="0" presId="urn:microsoft.com/office/officeart/2005/8/layout/radial1"/>
    <dgm:cxn modelId="{EFD7775A-1C9A-4031-97A0-3978BA44496F}" type="presOf" srcId="{5EFA1052-8AFF-44B2-88CC-183D411D3C9D}" destId="{7DDDB64F-70BA-4599-ABE1-397742AC3AB5}" srcOrd="1" destOrd="0" presId="urn:microsoft.com/office/officeart/2005/8/layout/radial1"/>
    <dgm:cxn modelId="{144496EB-4666-46C7-9B73-F4725FC5866E}" srcId="{F0D1B5CB-9D33-45C8-A01A-B85517326B1A}" destId="{ACFE9A39-3720-47C4-B80A-543739055AB5}" srcOrd="2" destOrd="0" parTransId="{56E4AE16-64B2-4A2B-905D-1F58B09373E5}" sibTransId="{1346E9A3-A622-40B6-8594-27D790B94887}"/>
    <dgm:cxn modelId="{FFF0F51C-2474-4118-94AA-A5E3E77B015F}" type="presOf" srcId="{40284D9A-5113-46E6-95FA-21B1B4D46FC1}" destId="{A8251748-A209-4A84-8795-25A1BB5423D1}" srcOrd="0" destOrd="0" presId="urn:microsoft.com/office/officeart/2005/8/layout/radial1"/>
    <dgm:cxn modelId="{0ABE79D6-0EB5-4330-BC48-EB0CA9F6B425}" type="presOf" srcId="{3CCA6DE8-CD61-43CF-AA33-26CFCBDDB2AC}" destId="{3D350BA4-DBA4-4626-BAD7-D264EADA4915}" srcOrd="0" destOrd="0" presId="urn:microsoft.com/office/officeart/2005/8/layout/radial1"/>
    <dgm:cxn modelId="{786F09F2-A8AA-4CE2-9BF5-D0C5B74F637C}" type="presOf" srcId="{DAEF5C96-A378-4424-8BE2-749F302387FC}" destId="{95E81BB2-A5A6-4860-8838-399A431CBFC1}" srcOrd="0" destOrd="0" presId="urn:microsoft.com/office/officeart/2005/8/layout/radial1"/>
    <dgm:cxn modelId="{E4419E82-E5F2-43CA-84C5-6EB503323A0F}" type="presOf" srcId="{56E4AE16-64B2-4A2B-905D-1F58B09373E5}" destId="{5F532AA7-E907-49A0-8A9C-CBD312B5EC75}" srcOrd="0" destOrd="0" presId="urn:microsoft.com/office/officeart/2005/8/layout/radial1"/>
    <dgm:cxn modelId="{F18E5BB9-51BF-49B6-A1E6-1AD66B889F32}" type="presOf" srcId="{49CBF4B5-DAE8-4C7D-B7BE-3049CB820A39}" destId="{73D02F74-C2ED-41D7-B8C9-0CAA262DF2C9}" srcOrd="1" destOrd="0" presId="urn:microsoft.com/office/officeart/2005/8/layout/radial1"/>
    <dgm:cxn modelId="{287D3DDD-B17A-4A94-A8FF-F3A49FE216ED}" type="presOf" srcId="{E981D9BE-F246-4079-8716-4E987785ECB8}" destId="{67904AC4-588A-4058-8B2F-35AEE9EDA257}" srcOrd="0" destOrd="0" presId="urn:microsoft.com/office/officeart/2005/8/layout/radial1"/>
    <dgm:cxn modelId="{3C39950D-597D-4B9D-826C-501217696571}" srcId="{F0D1B5CB-9D33-45C8-A01A-B85517326B1A}" destId="{A9E40175-5D25-45D7-9912-7F98411C3FB0}" srcOrd="3" destOrd="0" parTransId="{5EFA1052-8AFF-44B2-88CC-183D411D3C9D}" sibTransId="{F72872B4-51C0-4B89-AE5C-FAA92735F2F7}"/>
    <dgm:cxn modelId="{1FC9956C-BCED-48AF-AF53-B4291CF3FAFF}" type="presOf" srcId="{A9E40175-5D25-45D7-9912-7F98411C3FB0}" destId="{B63B0EA0-9261-48BE-8362-851A2D993871}" srcOrd="0" destOrd="0" presId="urn:microsoft.com/office/officeart/2005/8/layout/radial1"/>
    <dgm:cxn modelId="{F6B2C01E-952D-4C7E-89DA-3687D1E2F75E}" srcId="{F0D1B5CB-9D33-45C8-A01A-B85517326B1A}" destId="{E981D9BE-F246-4079-8716-4E987785ECB8}" srcOrd="1" destOrd="0" parTransId="{9D4BFE52-BCC1-42F2-B32A-6BD9C4129AC7}" sibTransId="{201DE2AE-7E90-42ED-B168-06E3AD119911}"/>
    <dgm:cxn modelId="{771B1561-C4B5-4DAA-82E0-A6662332499B}" srcId="{F0D1B5CB-9D33-45C8-A01A-B85517326B1A}" destId="{2029083D-339C-4427-B297-F35B3837D27A}" srcOrd="4" destOrd="0" parTransId="{40284D9A-5113-46E6-95FA-21B1B4D46FC1}" sibTransId="{92264775-D3B0-4C77-BBDE-941C479ED0D6}"/>
    <dgm:cxn modelId="{90C02B44-B60E-4B0A-B1C2-1CB6F75DA47A}" srcId="{3CCA6DE8-CD61-43CF-AA33-26CFCBDDB2AC}" destId="{F0D1B5CB-9D33-45C8-A01A-B85517326B1A}" srcOrd="0" destOrd="0" parTransId="{71241143-BA12-45BD-BC84-643FA5FDC2FA}" sibTransId="{FA8621EC-8E05-4947-B360-FE483B2BDEB7}"/>
    <dgm:cxn modelId="{E0D1D2CC-0CD8-4778-9104-325FB7E18C1C}" type="presOf" srcId="{9D4BFE52-BCC1-42F2-B32A-6BD9C4129AC7}" destId="{13576DC2-04E8-49F3-8B77-526C7D115D2C}" srcOrd="1" destOrd="0" presId="urn:microsoft.com/office/officeart/2005/8/layout/radial1"/>
    <dgm:cxn modelId="{FC98123A-F66A-41AB-9FD2-F219055FE7B2}" type="presOf" srcId="{ACFE9A39-3720-47C4-B80A-543739055AB5}" destId="{6D3D8F07-1B29-4B5A-9AB4-1BE24CA38A4C}" srcOrd="0" destOrd="0" presId="urn:microsoft.com/office/officeart/2005/8/layout/radial1"/>
    <dgm:cxn modelId="{3CF159F4-3B27-4505-8AED-F7415CF09571}" type="presOf" srcId="{56E4AE16-64B2-4A2B-905D-1F58B09373E5}" destId="{15710B4A-AE89-46F1-A35D-310143BA0E1C}" srcOrd="1" destOrd="0" presId="urn:microsoft.com/office/officeart/2005/8/layout/radial1"/>
    <dgm:cxn modelId="{F6240495-EF36-4D86-975B-0F738D44D4B6}" type="presOf" srcId="{5EFA1052-8AFF-44B2-88CC-183D411D3C9D}" destId="{A94F4983-9942-44D6-8954-7FAE89D76DAE}" srcOrd="0" destOrd="0" presId="urn:microsoft.com/office/officeart/2005/8/layout/radial1"/>
    <dgm:cxn modelId="{76A23D6F-36E7-46AA-9708-87F3714C6BD7}" type="presOf" srcId="{2029083D-339C-4427-B297-F35B3837D27A}" destId="{6788F33F-991A-4377-965C-4DA0537F3C1A}" srcOrd="0" destOrd="0" presId="urn:microsoft.com/office/officeart/2005/8/layout/radial1"/>
    <dgm:cxn modelId="{4DE75E03-448E-4D3E-8074-A9BE1E3BF55C}" srcId="{F0D1B5CB-9D33-45C8-A01A-B85517326B1A}" destId="{DAEF5C96-A378-4424-8BE2-749F302387FC}" srcOrd="0" destOrd="0" parTransId="{49CBF4B5-DAE8-4C7D-B7BE-3049CB820A39}" sibTransId="{E7C81234-9910-4E42-9B5D-BF60AD7F06C6}"/>
    <dgm:cxn modelId="{3866E7C5-B06C-476B-B1D4-F19A35F1F98E}" type="presOf" srcId="{40284D9A-5113-46E6-95FA-21B1B4D46FC1}" destId="{580ECDF5-1E80-41F7-8EEF-86A6E4E37BDC}" srcOrd="1" destOrd="0" presId="urn:microsoft.com/office/officeart/2005/8/layout/radial1"/>
    <dgm:cxn modelId="{946543DF-C99E-4467-A339-781520FFB97D}" type="presOf" srcId="{F0D1B5CB-9D33-45C8-A01A-B85517326B1A}" destId="{DD231897-5FF0-4D44-8393-269E99B92C08}" srcOrd="0" destOrd="0" presId="urn:microsoft.com/office/officeart/2005/8/layout/radial1"/>
    <dgm:cxn modelId="{A2EBD68A-AB91-468F-BA6B-B71EF1B54E25}" type="presOf" srcId="{49CBF4B5-DAE8-4C7D-B7BE-3049CB820A39}" destId="{CA41C25B-673B-4435-9558-C61FAA8219A6}" srcOrd="0" destOrd="0" presId="urn:microsoft.com/office/officeart/2005/8/layout/radial1"/>
    <dgm:cxn modelId="{0AC84336-599D-4892-A20C-69A1A17A2D14}" type="presParOf" srcId="{3D350BA4-DBA4-4626-BAD7-D264EADA4915}" destId="{DD231897-5FF0-4D44-8393-269E99B92C08}" srcOrd="0" destOrd="0" presId="urn:microsoft.com/office/officeart/2005/8/layout/radial1"/>
    <dgm:cxn modelId="{B63BB0E2-E429-489B-A0DC-47D10BC48409}" type="presParOf" srcId="{3D350BA4-DBA4-4626-BAD7-D264EADA4915}" destId="{CA41C25B-673B-4435-9558-C61FAA8219A6}" srcOrd="1" destOrd="0" presId="urn:microsoft.com/office/officeart/2005/8/layout/radial1"/>
    <dgm:cxn modelId="{62E9BE36-D4F2-403A-BE1E-B6506E20C161}" type="presParOf" srcId="{CA41C25B-673B-4435-9558-C61FAA8219A6}" destId="{73D02F74-C2ED-41D7-B8C9-0CAA262DF2C9}" srcOrd="0" destOrd="0" presId="urn:microsoft.com/office/officeart/2005/8/layout/radial1"/>
    <dgm:cxn modelId="{C69B58C9-9795-4B01-BDCB-9FF5FE893049}" type="presParOf" srcId="{3D350BA4-DBA4-4626-BAD7-D264EADA4915}" destId="{95E81BB2-A5A6-4860-8838-399A431CBFC1}" srcOrd="2" destOrd="0" presId="urn:microsoft.com/office/officeart/2005/8/layout/radial1"/>
    <dgm:cxn modelId="{D6EF3B1C-B68E-4DB9-A356-8929A6C6E10D}" type="presParOf" srcId="{3D350BA4-DBA4-4626-BAD7-D264EADA4915}" destId="{5D8D4CCE-13B7-40AA-B93E-F05D2BA690C6}" srcOrd="3" destOrd="0" presId="urn:microsoft.com/office/officeart/2005/8/layout/radial1"/>
    <dgm:cxn modelId="{B530F7FE-4D0B-464A-8590-B99165F9BF9D}" type="presParOf" srcId="{5D8D4CCE-13B7-40AA-B93E-F05D2BA690C6}" destId="{13576DC2-04E8-49F3-8B77-526C7D115D2C}" srcOrd="0" destOrd="0" presId="urn:microsoft.com/office/officeart/2005/8/layout/radial1"/>
    <dgm:cxn modelId="{A231AE16-F298-474E-A87A-191D4A5DFC9A}" type="presParOf" srcId="{3D350BA4-DBA4-4626-BAD7-D264EADA4915}" destId="{67904AC4-588A-4058-8B2F-35AEE9EDA257}" srcOrd="4" destOrd="0" presId="urn:microsoft.com/office/officeart/2005/8/layout/radial1"/>
    <dgm:cxn modelId="{D89DDDEF-ED7D-4C53-9C2B-A31EA057A261}" type="presParOf" srcId="{3D350BA4-DBA4-4626-BAD7-D264EADA4915}" destId="{5F532AA7-E907-49A0-8A9C-CBD312B5EC75}" srcOrd="5" destOrd="0" presId="urn:microsoft.com/office/officeart/2005/8/layout/radial1"/>
    <dgm:cxn modelId="{9F2EC916-C811-4F99-A270-B81B1642B113}" type="presParOf" srcId="{5F532AA7-E907-49A0-8A9C-CBD312B5EC75}" destId="{15710B4A-AE89-46F1-A35D-310143BA0E1C}" srcOrd="0" destOrd="0" presId="urn:microsoft.com/office/officeart/2005/8/layout/radial1"/>
    <dgm:cxn modelId="{C125FCF2-2A60-4F15-A15E-373BDE07188C}" type="presParOf" srcId="{3D350BA4-DBA4-4626-BAD7-D264EADA4915}" destId="{6D3D8F07-1B29-4B5A-9AB4-1BE24CA38A4C}" srcOrd="6" destOrd="0" presId="urn:microsoft.com/office/officeart/2005/8/layout/radial1"/>
    <dgm:cxn modelId="{44A7249F-5ADA-406B-B412-DE3AAFC5D41B}" type="presParOf" srcId="{3D350BA4-DBA4-4626-BAD7-D264EADA4915}" destId="{A94F4983-9942-44D6-8954-7FAE89D76DAE}" srcOrd="7" destOrd="0" presId="urn:microsoft.com/office/officeart/2005/8/layout/radial1"/>
    <dgm:cxn modelId="{5440351C-D4A8-4A2C-BEE3-0EB02B5AC8A1}" type="presParOf" srcId="{A94F4983-9942-44D6-8954-7FAE89D76DAE}" destId="{7DDDB64F-70BA-4599-ABE1-397742AC3AB5}" srcOrd="0" destOrd="0" presId="urn:microsoft.com/office/officeart/2005/8/layout/radial1"/>
    <dgm:cxn modelId="{81138EA9-F510-4D09-8B9C-60EF397DA67B}" type="presParOf" srcId="{3D350BA4-DBA4-4626-BAD7-D264EADA4915}" destId="{B63B0EA0-9261-48BE-8362-851A2D993871}" srcOrd="8" destOrd="0" presId="urn:microsoft.com/office/officeart/2005/8/layout/radial1"/>
    <dgm:cxn modelId="{20D07FE1-58C3-4850-A848-999EF60DCC98}" type="presParOf" srcId="{3D350BA4-DBA4-4626-BAD7-D264EADA4915}" destId="{A8251748-A209-4A84-8795-25A1BB5423D1}" srcOrd="9" destOrd="0" presId="urn:microsoft.com/office/officeart/2005/8/layout/radial1"/>
    <dgm:cxn modelId="{7015F5E7-D5A8-4599-A8CE-B6015F045357}" type="presParOf" srcId="{A8251748-A209-4A84-8795-25A1BB5423D1}" destId="{580ECDF5-1E80-41F7-8EEF-86A6E4E37BDC}" srcOrd="0" destOrd="0" presId="urn:microsoft.com/office/officeart/2005/8/layout/radial1"/>
    <dgm:cxn modelId="{E3808278-0FC7-441F-8030-E6D7D64224CD}" type="presParOf" srcId="{3D350BA4-DBA4-4626-BAD7-D264EADA4915}" destId="{6788F33F-991A-4377-965C-4DA0537F3C1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7D7CAF-0C11-4116-9EE8-D795815AF54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8AD98E1-A6F0-42C7-AAD6-9C9CEEAE33A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latin typeface="Georgia" pitchFamily="18" charset="0"/>
            </a:rPr>
            <a:t>Твои права </a:t>
          </a:r>
          <a:r>
            <a:rPr lang="ru-RU" sz="2400" b="1" dirty="0" smtClean="0">
              <a:solidFill>
                <a:srgbClr val="FF0000"/>
              </a:solidFill>
              <a:latin typeface="Georgia" pitchFamily="18" charset="0"/>
            </a:rPr>
            <a:t>=</a:t>
          </a:r>
          <a:r>
            <a:rPr lang="ru-RU" sz="2400" b="1" dirty="0" smtClean="0">
              <a:latin typeface="Georgia" pitchFamily="18" charset="0"/>
            </a:rPr>
            <a:t> Права другого</a:t>
          </a:r>
          <a:endParaRPr lang="ru-RU" sz="2400" b="1" dirty="0">
            <a:latin typeface="Georgia" pitchFamily="18" charset="0"/>
          </a:endParaRPr>
        </a:p>
      </dgm:t>
    </dgm:pt>
    <dgm:pt modelId="{D9343620-8204-4197-926B-86F70C9BE6B7}" type="parTrans" cxnId="{34468FAA-A140-44C1-9518-FF8F0AE1D680}">
      <dgm:prSet/>
      <dgm:spPr/>
      <dgm:t>
        <a:bodyPr/>
        <a:lstStyle/>
        <a:p>
          <a:endParaRPr lang="ru-RU" sz="2400">
            <a:latin typeface="Georgia" pitchFamily="18" charset="0"/>
          </a:endParaRPr>
        </a:p>
      </dgm:t>
    </dgm:pt>
    <dgm:pt modelId="{F194085F-E70E-4C1B-B8F5-911370702DBE}" type="sibTrans" cxnId="{34468FAA-A140-44C1-9518-FF8F0AE1D680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 sz="2400">
            <a:latin typeface="Georgia" pitchFamily="18" charset="0"/>
          </a:endParaRPr>
        </a:p>
      </dgm:t>
    </dgm:pt>
    <dgm:pt modelId="{82FE471B-526F-468B-9D93-46BF0D6FFF1D}">
      <dgm:prSet phldrT="[Текст]" custT="1"/>
      <dgm:spPr>
        <a:solidFill>
          <a:srgbClr val="0000CC"/>
        </a:solidFill>
      </dgm:spPr>
      <dgm:t>
        <a:bodyPr/>
        <a:lstStyle/>
        <a:p>
          <a:r>
            <a:rPr lang="ru-RU" sz="2400" b="1" i="1" dirty="0" smtClean="0">
              <a:solidFill>
                <a:schemeClr val="bg1"/>
              </a:solidFill>
              <a:latin typeface="Georgia" pitchFamily="18" charset="0"/>
            </a:rPr>
            <a:t>Нужно уважать права другого человека!</a:t>
          </a:r>
          <a:endParaRPr lang="ru-RU" sz="2400" b="1" i="1" dirty="0">
            <a:solidFill>
              <a:schemeClr val="bg1"/>
            </a:solidFill>
            <a:latin typeface="Georgia" pitchFamily="18" charset="0"/>
          </a:endParaRPr>
        </a:p>
      </dgm:t>
    </dgm:pt>
    <dgm:pt modelId="{8DDB2240-715D-4D36-9AC2-B5357768945F}" type="parTrans" cxnId="{57262311-4201-4556-A8FB-9CF8B5838F31}">
      <dgm:prSet/>
      <dgm:spPr/>
      <dgm:t>
        <a:bodyPr/>
        <a:lstStyle/>
        <a:p>
          <a:endParaRPr lang="ru-RU" sz="2400">
            <a:latin typeface="Georgia" pitchFamily="18" charset="0"/>
          </a:endParaRPr>
        </a:p>
      </dgm:t>
    </dgm:pt>
    <dgm:pt modelId="{713E44E9-043B-4AC3-A71C-F9AD697166A2}" type="sibTrans" cxnId="{57262311-4201-4556-A8FB-9CF8B5838F31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 sz="2400">
            <a:latin typeface="Georgia" pitchFamily="18" charset="0"/>
          </a:endParaRPr>
        </a:p>
      </dgm:t>
    </dgm:pt>
    <dgm:pt modelId="{A3291532-0C02-47D8-B4F4-86BE901459DA}">
      <dgm:prSet custT="1"/>
      <dgm:spPr>
        <a:solidFill>
          <a:srgbClr val="FF0000"/>
        </a:solidFill>
      </dgm:spPr>
      <dgm:t>
        <a:bodyPr/>
        <a:lstStyle/>
        <a:p>
          <a:r>
            <a:rPr lang="ru-RU" sz="2400" b="1" i="1" dirty="0" smtClean="0">
              <a:solidFill>
                <a:schemeClr val="bg1"/>
              </a:solidFill>
              <a:latin typeface="Georgia" pitchFamily="18" charset="0"/>
            </a:rPr>
            <a:t>Наши права заканчиваются там, где начинаются права другого человека!</a:t>
          </a:r>
        </a:p>
      </dgm:t>
    </dgm:pt>
    <dgm:pt modelId="{D094BF52-B40E-4E20-9EB0-138F09E91C6F}" type="parTrans" cxnId="{3D79744A-77D1-4CC9-B441-F4EC0D769C48}">
      <dgm:prSet/>
      <dgm:spPr/>
      <dgm:t>
        <a:bodyPr/>
        <a:lstStyle/>
        <a:p>
          <a:endParaRPr lang="ru-RU" sz="2400">
            <a:latin typeface="Georgia" pitchFamily="18" charset="0"/>
          </a:endParaRPr>
        </a:p>
      </dgm:t>
    </dgm:pt>
    <dgm:pt modelId="{B14EEBBD-AF3B-47BF-AB93-B5CC75F3C4E4}" type="sibTrans" cxnId="{3D79744A-77D1-4CC9-B441-F4EC0D769C48}">
      <dgm:prSet/>
      <dgm:spPr/>
      <dgm:t>
        <a:bodyPr/>
        <a:lstStyle/>
        <a:p>
          <a:endParaRPr lang="ru-RU" sz="2400">
            <a:latin typeface="Georgia" pitchFamily="18" charset="0"/>
          </a:endParaRPr>
        </a:p>
      </dgm:t>
    </dgm:pt>
    <dgm:pt modelId="{7C828341-F8BD-4700-A076-6908CAF295D7}" type="pres">
      <dgm:prSet presAssocID="{AE7D7CAF-0C11-4116-9EE8-D795815AF544}" presName="linearFlow" presStyleCnt="0">
        <dgm:presLayoutVars>
          <dgm:resizeHandles val="exact"/>
        </dgm:presLayoutVars>
      </dgm:prSet>
      <dgm:spPr/>
    </dgm:pt>
    <dgm:pt modelId="{72809703-848E-44DE-A588-46B1CBE7CD69}" type="pres">
      <dgm:prSet presAssocID="{58AD98E1-A6F0-42C7-AAD6-9C9CEEAE33A7}" presName="node" presStyleLbl="node1" presStyleIdx="0" presStyleCnt="3" custScaleX="403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3B7CF-A0E5-455B-9803-9F065C381EEA}" type="pres">
      <dgm:prSet presAssocID="{F194085F-E70E-4C1B-B8F5-911370702DB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AEBCBDE-C790-4E25-BB8D-3977D1958EB0}" type="pres">
      <dgm:prSet presAssocID="{F194085F-E70E-4C1B-B8F5-911370702DB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3A9912D-BD5C-494A-A644-6E8CBA9512C4}" type="pres">
      <dgm:prSet presAssocID="{82FE471B-526F-468B-9D93-46BF0D6FFF1D}" presName="node" presStyleLbl="node1" presStyleIdx="1" presStyleCnt="3" custScaleX="403537" custScaleY="95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71D45-4D78-4037-AD2B-A3EDE3BE44F2}" type="pres">
      <dgm:prSet presAssocID="{713E44E9-043B-4AC3-A71C-F9AD697166A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53FF2F8-2DCD-42FF-B65B-DFFBF90DB739}" type="pres">
      <dgm:prSet presAssocID="{713E44E9-043B-4AC3-A71C-F9AD697166A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756FF75-379E-4444-9DEF-E2D49D4ABAF1}" type="pres">
      <dgm:prSet presAssocID="{A3291532-0C02-47D8-B4F4-86BE901459DA}" presName="node" presStyleLbl="node1" presStyleIdx="2" presStyleCnt="3" custScaleX="396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62311-4201-4556-A8FB-9CF8B5838F31}" srcId="{AE7D7CAF-0C11-4116-9EE8-D795815AF544}" destId="{82FE471B-526F-468B-9D93-46BF0D6FFF1D}" srcOrd="1" destOrd="0" parTransId="{8DDB2240-715D-4D36-9AC2-B5357768945F}" sibTransId="{713E44E9-043B-4AC3-A71C-F9AD697166A2}"/>
    <dgm:cxn modelId="{34468FAA-A140-44C1-9518-FF8F0AE1D680}" srcId="{AE7D7CAF-0C11-4116-9EE8-D795815AF544}" destId="{58AD98E1-A6F0-42C7-AAD6-9C9CEEAE33A7}" srcOrd="0" destOrd="0" parTransId="{D9343620-8204-4197-926B-86F70C9BE6B7}" sibTransId="{F194085F-E70E-4C1B-B8F5-911370702DBE}"/>
    <dgm:cxn modelId="{E2D00DC0-EF59-4127-AAD9-AB85069CBCDB}" type="presOf" srcId="{713E44E9-043B-4AC3-A71C-F9AD697166A2}" destId="{FEC71D45-4D78-4037-AD2B-A3EDE3BE44F2}" srcOrd="0" destOrd="0" presId="urn:microsoft.com/office/officeart/2005/8/layout/process2"/>
    <dgm:cxn modelId="{3D79744A-77D1-4CC9-B441-F4EC0D769C48}" srcId="{AE7D7CAF-0C11-4116-9EE8-D795815AF544}" destId="{A3291532-0C02-47D8-B4F4-86BE901459DA}" srcOrd="2" destOrd="0" parTransId="{D094BF52-B40E-4E20-9EB0-138F09E91C6F}" sibTransId="{B14EEBBD-AF3B-47BF-AB93-B5CC75F3C4E4}"/>
    <dgm:cxn modelId="{9EC81A18-F851-4707-BBD7-512E9F36622E}" type="presOf" srcId="{A3291532-0C02-47D8-B4F4-86BE901459DA}" destId="{F756FF75-379E-4444-9DEF-E2D49D4ABAF1}" srcOrd="0" destOrd="0" presId="urn:microsoft.com/office/officeart/2005/8/layout/process2"/>
    <dgm:cxn modelId="{F05C6E78-EB70-4634-BFD9-19DD921388B0}" type="presOf" srcId="{AE7D7CAF-0C11-4116-9EE8-D795815AF544}" destId="{7C828341-F8BD-4700-A076-6908CAF295D7}" srcOrd="0" destOrd="0" presId="urn:microsoft.com/office/officeart/2005/8/layout/process2"/>
    <dgm:cxn modelId="{62D55381-33C1-41F8-9C34-024300AE19C9}" type="presOf" srcId="{58AD98E1-A6F0-42C7-AAD6-9C9CEEAE33A7}" destId="{72809703-848E-44DE-A588-46B1CBE7CD69}" srcOrd="0" destOrd="0" presId="urn:microsoft.com/office/officeart/2005/8/layout/process2"/>
    <dgm:cxn modelId="{2D79F184-155B-4D1B-92ED-664FA39411F2}" type="presOf" srcId="{82FE471B-526F-468B-9D93-46BF0D6FFF1D}" destId="{D3A9912D-BD5C-494A-A644-6E8CBA9512C4}" srcOrd="0" destOrd="0" presId="urn:microsoft.com/office/officeart/2005/8/layout/process2"/>
    <dgm:cxn modelId="{8728F212-0EFE-474B-AF91-82DD1060307B}" type="presOf" srcId="{713E44E9-043B-4AC3-A71C-F9AD697166A2}" destId="{653FF2F8-2DCD-42FF-B65B-DFFBF90DB739}" srcOrd="1" destOrd="0" presId="urn:microsoft.com/office/officeart/2005/8/layout/process2"/>
    <dgm:cxn modelId="{2D35593C-C06E-498F-B6AE-3085C4AD4189}" type="presOf" srcId="{F194085F-E70E-4C1B-B8F5-911370702DBE}" destId="{9CC3B7CF-A0E5-455B-9803-9F065C381EEA}" srcOrd="0" destOrd="0" presId="urn:microsoft.com/office/officeart/2005/8/layout/process2"/>
    <dgm:cxn modelId="{369E8491-D942-4DD6-B16B-5194F3A8381C}" type="presOf" srcId="{F194085F-E70E-4C1B-B8F5-911370702DBE}" destId="{EAEBCBDE-C790-4E25-BB8D-3977D1958EB0}" srcOrd="1" destOrd="0" presId="urn:microsoft.com/office/officeart/2005/8/layout/process2"/>
    <dgm:cxn modelId="{84B12B00-A3BA-480B-BCD4-8F1C2EEA3CEA}" type="presParOf" srcId="{7C828341-F8BD-4700-A076-6908CAF295D7}" destId="{72809703-848E-44DE-A588-46B1CBE7CD69}" srcOrd="0" destOrd="0" presId="urn:microsoft.com/office/officeart/2005/8/layout/process2"/>
    <dgm:cxn modelId="{2EFD2621-1A84-40AD-B71E-5EB424BC3E70}" type="presParOf" srcId="{7C828341-F8BD-4700-A076-6908CAF295D7}" destId="{9CC3B7CF-A0E5-455B-9803-9F065C381EEA}" srcOrd="1" destOrd="0" presId="urn:microsoft.com/office/officeart/2005/8/layout/process2"/>
    <dgm:cxn modelId="{AFCF39E6-228A-4D4F-8205-93793FC61BBF}" type="presParOf" srcId="{9CC3B7CF-A0E5-455B-9803-9F065C381EEA}" destId="{EAEBCBDE-C790-4E25-BB8D-3977D1958EB0}" srcOrd="0" destOrd="0" presId="urn:microsoft.com/office/officeart/2005/8/layout/process2"/>
    <dgm:cxn modelId="{E82B91BA-2CA4-458A-B4E8-5FAA3D759B35}" type="presParOf" srcId="{7C828341-F8BD-4700-A076-6908CAF295D7}" destId="{D3A9912D-BD5C-494A-A644-6E8CBA9512C4}" srcOrd="2" destOrd="0" presId="urn:microsoft.com/office/officeart/2005/8/layout/process2"/>
    <dgm:cxn modelId="{BF2DBDBA-90B5-4DCC-97BA-0149571C0F8A}" type="presParOf" srcId="{7C828341-F8BD-4700-A076-6908CAF295D7}" destId="{FEC71D45-4D78-4037-AD2B-A3EDE3BE44F2}" srcOrd="3" destOrd="0" presId="urn:microsoft.com/office/officeart/2005/8/layout/process2"/>
    <dgm:cxn modelId="{D0E5FEB0-BF5E-4D9D-8F38-5BA050A6E0B7}" type="presParOf" srcId="{FEC71D45-4D78-4037-AD2B-A3EDE3BE44F2}" destId="{653FF2F8-2DCD-42FF-B65B-DFFBF90DB739}" srcOrd="0" destOrd="0" presId="urn:microsoft.com/office/officeart/2005/8/layout/process2"/>
    <dgm:cxn modelId="{EE100BD6-EBE5-4D5C-922F-8FE6FA526B50}" type="presParOf" srcId="{7C828341-F8BD-4700-A076-6908CAF295D7}" destId="{F756FF75-379E-4444-9DEF-E2D49D4ABAF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ADEA3F-9CB2-41BA-B89A-714E0C49943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B74119-E784-41C8-B2EB-6F8ED24EBF77}">
      <dgm:prSet phldrT="[Текст]" custT="1"/>
      <dgm:spPr>
        <a:solidFill>
          <a:srgbClr val="0000CC"/>
        </a:solidFill>
      </dgm:spPr>
      <dgm:t>
        <a:bodyPr/>
        <a:lstStyle/>
        <a:p>
          <a:r>
            <a:rPr lang="ru-RU" sz="2400" b="1" i="0" dirty="0" smtClean="0">
              <a:latin typeface="Georgia" pitchFamily="18" charset="0"/>
            </a:rPr>
            <a:t>вытекают из принадлежности лица к гражданству государства</a:t>
          </a:r>
          <a:endParaRPr lang="ru-RU" sz="2400" b="1" dirty="0">
            <a:latin typeface="Georgia" pitchFamily="18" charset="0"/>
          </a:endParaRPr>
        </a:p>
      </dgm:t>
    </dgm:pt>
    <dgm:pt modelId="{F8E838CF-01AB-444E-B267-7D5ADE106613}" type="parTrans" cxnId="{5443D22E-8F21-422C-9131-1FCD972ED810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B991B190-8296-4526-8239-30534C4E539D}" type="sibTrans" cxnId="{5443D22E-8F21-422C-9131-1FCD972ED810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563DE67-F5AF-4016-AE91-1276451D8EFC}">
      <dgm:prSet phldrT="[Текст]" custT="1"/>
      <dgm:spPr>
        <a:solidFill>
          <a:srgbClr val="0000CC"/>
        </a:solidFill>
      </dgm:spPr>
      <dgm:t>
        <a:bodyPr/>
        <a:lstStyle/>
        <a:p>
          <a:r>
            <a:rPr lang="ru-RU" sz="2400" b="1" i="0" dirty="0" smtClean="0">
              <a:latin typeface="Georgia" pitchFamily="18" charset="0"/>
            </a:rPr>
            <a:t>не связаны с гражданством и возлагаются на каждого</a:t>
          </a:r>
          <a:endParaRPr lang="ru-RU" sz="2400" b="1" dirty="0">
            <a:latin typeface="Georgia" pitchFamily="18" charset="0"/>
          </a:endParaRPr>
        </a:p>
      </dgm:t>
    </dgm:pt>
    <dgm:pt modelId="{28B7E6A5-FC9B-4C05-9A0B-6840082093B8}" type="parTrans" cxnId="{1BA86249-0568-4361-8D6D-C4FB7005235C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BE191303-4192-4512-A1B5-B1D537208A07}" type="sibTrans" cxnId="{1BA86249-0568-4361-8D6D-C4FB7005235C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89DBDD5-4449-4412-9BAE-DEFB16BF3475}" type="pres">
      <dgm:prSet presAssocID="{2AADEA3F-9CB2-41BA-B89A-714E0C4994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AD7747-0CD0-4ED1-875B-ECDB035F4A17}" type="pres">
      <dgm:prSet presAssocID="{F3B74119-E784-41C8-B2EB-6F8ED24EBF77}" presName="root" presStyleCnt="0"/>
      <dgm:spPr/>
    </dgm:pt>
    <dgm:pt modelId="{72F55CBD-6C1D-4D2C-8792-BDD4B1B65CD7}" type="pres">
      <dgm:prSet presAssocID="{F3B74119-E784-41C8-B2EB-6F8ED24EBF77}" presName="rootComposite" presStyleCnt="0"/>
      <dgm:spPr/>
    </dgm:pt>
    <dgm:pt modelId="{31F8AE25-3884-47A1-A316-52CEB11B72E5}" type="pres">
      <dgm:prSet presAssocID="{F3B74119-E784-41C8-B2EB-6F8ED24EBF77}" presName="rootText" presStyleLbl="node1" presStyleIdx="0" presStyleCnt="2" custLinFactNeighborX="2769" custLinFactNeighborY="-64662"/>
      <dgm:spPr/>
      <dgm:t>
        <a:bodyPr/>
        <a:lstStyle/>
        <a:p>
          <a:endParaRPr lang="ru-RU"/>
        </a:p>
      </dgm:t>
    </dgm:pt>
    <dgm:pt modelId="{A5B2E092-EC6E-46E4-92D5-DF9D9484FBF6}" type="pres">
      <dgm:prSet presAssocID="{F3B74119-E784-41C8-B2EB-6F8ED24EBF77}" presName="rootConnector" presStyleLbl="node1" presStyleIdx="0" presStyleCnt="2"/>
      <dgm:spPr/>
      <dgm:t>
        <a:bodyPr/>
        <a:lstStyle/>
        <a:p>
          <a:endParaRPr lang="ru-RU"/>
        </a:p>
      </dgm:t>
    </dgm:pt>
    <dgm:pt modelId="{F0CF9047-AC04-4060-BD92-487373C93E19}" type="pres">
      <dgm:prSet presAssocID="{F3B74119-E784-41C8-B2EB-6F8ED24EBF77}" presName="childShape" presStyleCnt="0"/>
      <dgm:spPr/>
    </dgm:pt>
    <dgm:pt modelId="{5015D721-948D-400E-851D-C5AB4056B918}" type="pres">
      <dgm:prSet presAssocID="{A563DE67-F5AF-4016-AE91-1276451D8EFC}" presName="root" presStyleCnt="0"/>
      <dgm:spPr/>
    </dgm:pt>
    <dgm:pt modelId="{4376CC3E-987D-48E5-9064-7B7FEC0D197C}" type="pres">
      <dgm:prSet presAssocID="{A563DE67-F5AF-4016-AE91-1276451D8EFC}" presName="rootComposite" presStyleCnt="0"/>
      <dgm:spPr/>
    </dgm:pt>
    <dgm:pt modelId="{D5251509-8BB4-43D5-A5C1-4A0C75B4324B}" type="pres">
      <dgm:prSet presAssocID="{A563DE67-F5AF-4016-AE91-1276451D8EFC}" presName="rootText" presStyleLbl="node1" presStyleIdx="1" presStyleCnt="2" custLinFactNeighborX="-1311" custLinFactNeighborY="-64662"/>
      <dgm:spPr/>
      <dgm:t>
        <a:bodyPr/>
        <a:lstStyle/>
        <a:p>
          <a:endParaRPr lang="ru-RU"/>
        </a:p>
      </dgm:t>
    </dgm:pt>
    <dgm:pt modelId="{205905CC-0F90-45C1-A284-AEEAD41251C4}" type="pres">
      <dgm:prSet presAssocID="{A563DE67-F5AF-4016-AE91-1276451D8EFC}" presName="rootConnector" presStyleLbl="node1" presStyleIdx="1" presStyleCnt="2"/>
      <dgm:spPr/>
      <dgm:t>
        <a:bodyPr/>
        <a:lstStyle/>
        <a:p>
          <a:endParaRPr lang="ru-RU"/>
        </a:p>
      </dgm:t>
    </dgm:pt>
    <dgm:pt modelId="{81314063-97A6-4F16-AAE2-D43A05285F40}" type="pres">
      <dgm:prSet presAssocID="{A563DE67-F5AF-4016-AE91-1276451D8EFC}" presName="childShape" presStyleCnt="0"/>
      <dgm:spPr/>
    </dgm:pt>
  </dgm:ptLst>
  <dgm:cxnLst>
    <dgm:cxn modelId="{1BA86249-0568-4361-8D6D-C4FB7005235C}" srcId="{2AADEA3F-9CB2-41BA-B89A-714E0C499432}" destId="{A563DE67-F5AF-4016-AE91-1276451D8EFC}" srcOrd="1" destOrd="0" parTransId="{28B7E6A5-FC9B-4C05-9A0B-6840082093B8}" sibTransId="{BE191303-4192-4512-A1B5-B1D537208A07}"/>
    <dgm:cxn modelId="{5443D22E-8F21-422C-9131-1FCD972ED810}" srcId="{2AADEA3F-9CB2-41BA-B89A-714E0C499432}" destId="{F3B74119-E784-41C8-B2EB-6F8ED24EBF77}" srcOrd="0" destOrd="0" parTransId="{F8E838CF-01AB-444E-B267-7D5ADE106613}" sibTransId="{B991B190-8296-4526-8239-30534C4E539D}"/>
    <dgm:cxn modelId="{CF02CAFA-FF6A-449F-8C33-9D719BAFC81B}" type="presOf" srcId="{A563DE67-F5AF-4016-AE91-1276451D8EFC}" destId="{205905CC-0F90-45C1-A284-AEEAD41251C4}" srcOrd="1" destOrd="0" presId="urn:microsoft.com/office/officeart/2005/8/layout/hierarchy3"/>
    <dgm:cxn modelId="{C1F719A7-65A6-4F53-A3F3-DBA198BD902F}" type="presOf" srcId="{2AADEA3F-9CB2-41BA-B89A-714E0C499432}" destId="{A89DBDD5-4449-4412-9BAE-DEFB16BF3475}" srcOrd="0" destOrd="0" presId="urn:microsoft.com/office/officeart/2005/8/layout/hierarchy3"/>
    <dgm:cxn modelId="{ED411CE8-7AC4-4F3C-B635-68178BD6AA4E}" type="presOf" srcId="{F3B74119-E784-41C8-B2EB-6F8ED24EBF77}" destId="{A5B2E092-EC6E-46E4-92D5-DF9D9484FBF6}" srcOrd="1" destOrd="0" presId="urn:microsoft.com/office/officeart/2005/8/layout/hierarchy3"/>
    <dgm:cxn modelId="{477691EA-1457-42F5-94CB-FE092F0CECCC}" type="presOf" srcId="{F3B74119-E784-41C8-B2EB-6F8ED24EBF77}" destId="{31F8AE25-3884-47A1-A316-52CEB11B72E5}" srcOrd="0" destOrd="0" presId="urn:microsoft.com/office/officeart/2005/8/layout/hierarchy3"/>
    <dgm:cxn modelId="{C6E81160-0E51-422C-8968-672B5ABFD260}" type="presOf" srcId="{A563DE67-F5AF-4016-AE91-1276451D8EFC}" destId="{D5251509-8BB4-43D5-A5C1-4A0C75B4324B}" srcOrd="0" destOrd="0" presId="urn:microsoft.com/office/officeart/2005/8/layout/hierarchy3"/>
    <dgm:cxn modelId="{3211F555-43C3-4B30-9B2F-3C266BCAF0DC}" type="presParOf" srcId="{A89DBDD5-4449-4412-9BAE-DEFB16BF3475}" destId="{44AD7747-0CD0-4ED1-875B-ECDB035F4A17}" srcOrd="0" destOrd="0" presId="urn:microsoft.com/office/officeart/2005/8/layout/hierarchy3"/>
    <dgm:cxn modelId="{9BCC2FEC-7B13-4500-B54D-584B2020E4FF}" type="presParOf" srcId="{44AD7747-0CD0-4ED1-875B-ECDB035F4A17}" destId="{72F55CBD-6C1D-4D2C-8792-BDD4B1B65CD7}" srcOrd="0" destOrd="0" presId="urn:microsoft.com/office/officeart/2005/8/layout/hierarchy3"/>
    <dgm:cxn modelId="{E1215273-AA66-48E6-B8E5-FFE03D404215}" type="presParOf" srcId="{72F55CBD-6C1D-4D2C-8792-BDD4B1B65CD7}" destId="{31F8AE25-3884-47A1-A316-52CEB11B72E5}" srcOrd="0" destOrd="0" presId="urn:microsoft.com/office/officeart/2005/8/layout/hierarchy3"/>
    <dgm:cxn modelId="{4111754D-85CE-4DBD-B00E-D2AE15C24BFE}" type="presParOf" srcId="{72F55CBD-6C1D-4D2C-8792-BDD4B1B65CD7}" destId="{A5B2E092-EC6E-46E4-92D5-DF9D9484FBF6}" srcOrd="1" destOrd="0" presId="urn:microsoft.com/office/officeart/2005/8/layout/hierarchy3"/>
    <dgm:cxn modelId="{B759EF32-C0EA-4476-8565-CE06B8F9E99F}" type="presParOf" srcId="{44AD7747-0CD0-4ED1-875B-ECDB035F4A17}" destId="{F0CF9047-AC04-4060-BD92-487373C93E19}" srcOrd="1" destOrd="0" presId="urn:microsoft.com/office/officeart/2005/8/layout/hierarchy3"/>
    <dgm:cxn modelId="{217795FD-BDD1-4A30-BBF8-AE8D8918FA21}" type="presParOf" srcId="{A89DBDD5-4449-4412-9BAE-DEFB16BF3475}" destId="{5015D721-948D-400E-851D-C5AB4056B918}" srcOrd="1" destOrd="0" presId="urn:microsoft.com/office/officeart/2005/8/layout/hierarchy3"/>
    <dgm:cxn modelId="{F64B8226-E9A3-491F-A3D8-222F7ED5F8CF}" type="presParOf" srcId="{5015D721-948D-400E-851D-C5AB4056B918}" destId="{4376CC3E-987D-48E5-9064-7B7FEC0D197C}" srcOrd="0" destOrd="0" presId="urn:microsoft.com/office/officeart/2005/8/layout/hierarchy3"/>
    <dgm:cxn modelId="{8FE31BD8-4CA8-4A0D-8ED8-75EC96ACA7A0}" type="presParOf" srcId="{4376CC3E-987D-48E5-9064-7B7FEC0D197C}" destId="{D5251509-8BB4-43D5-A5C1-4A0C75B4324B}" srcOrd="0" destOrd="0" presId="urn:microsoft.com/office/officeart/2005/8/layout/hierarchy3"/>
    <dgm:cxn modelId="{EB0F8E52-7DF8-4966-843E-974EF8BF858F}" type="presParOf" srcId="{4376CC3E-987D-48E5-9064-7B7FEC0D197C}" destId="{205905CC-0F90-45C1-A284-AEEAD41251C4}" srcOrd="1" destOrd="0" presId="urn:microsoft.com/office/officeart/2005/8/layout/hierarchy3"/>
    <dgm:cxn modelId="{6D908EB3-5B84-46BD-9E9E-745BDD5A1425}" type="presParOf" srcId="{5015D721-948D-400E-851D-C5AB4056B918}" destId="{81314063-97A6-4F16-AAE2-D43A05285F40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D47848-03CF-4F50-A750-F18F3242A6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5651F0A-0819-4D27-B095-033BBA5243A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Georgia" pitchFamily="18" charset="0"/>
            </a:rPr>
            <a:t>перед государством</a:t>
          </a:r>
          <a:endParaRPr lang="ru-RU" sz="1800" b="1" dirty="0">
            <a:solidFill>
              <a:schemeClr val="bg1"/>
            </a:solidFill>
            <a:latin typeface="Georgia" pitchFamily="18" charset="0"/>
          </a:endParaRPr>
        </a:p>
      </dgm:t>
    </dgm:pt>
    <dgm:pt modelId="{426B04C0-2FEC-4FBC-94BB-23D4AC742055}" type="parTrans" cxnId="{6062C6DE-5A4C-426C-856F-C77AF502719E}">
      <dgm:prSet/>
      <dgm:spPr/>
      <dgm:t>
        <a:bodyPr/>
        <a:lstStyle/>
        <a:p>
          <a:endParaRPr lang="ru-RU" sz="1800">
            <a:latin typeface="Georgia" pitchFamily="18" charset="0"/>
          </a:endParaRPr>
        </a:p>
      </dgm:t>
    </dgm:pt>
    <dgm:pt modelId="{C8AB751A-4FFA-4EC9-B61E-2A86646F0C2A}" type="sibTrans" cxnId="{6062C6DE-5A4C-426C-856F-C77AF502719E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1800">
            <a:latin typeface="Georgia" pitchFamily="18" charset="0"/>
          </a:endParaRPr>
        </a:p>
      </dgm:t>
    </dgm:pt>
    <dgm:pt modelId="{AAE79115-F5D7-42AC-B420-2370CE59DC5B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Georgia" pitchFamily="18" charset="0"/>
            </a:rPr>
            <a:t>перед людьми</a:t>
          </a:r>
          <a:endParaRPr lang="ru-RU" sz="1800" b="1" dirty="0">
            <a:solidFill>
              <a:schemeClr val="bg1"/>
            </a:solidFill>
            <a:latin typeface="Georgia" pitchFamily="18" charset="0"/>
          </a:endParaRPr>
        </a:p>
      </dgm:t>
    </dgm:pt>
    <dgm:pt modelId="{10C3D08F-120E-42B1-A471-84DC6F9E82FA}" type="parTrans" cxnId="{9A5263C2-E1F2-4D2C-9CEB-FA5AE5E9A654}">
      <dgm:prSet/>
      <dgm:spPr/>
      <dgm:t>
        <a:bodyPr/>
        <a:lstStyle/>
        <a:p>
          <a:endParaRPr lang="ru-RU" sz="1800">
            <a:latin typeface="Georgia" pitchFamily="18" charset="0"/>
          </a:endParaRPr>
        </a:p>
      </dgm:t>
    </dgm:pt>
    <dgm:pt modelId="{5756C812-B3D4-4AE4-9F07-56F0A5A9AD77}" type="sibTrans" cxnId="{9A5263C2-E1F2-4D2C-9CEB-FA5AE5E9A65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1800">
            <a:latin typeface="Georgia" pitchFamily="18" charset="0"/>
          </a:endParaRPr>
        </a:p>
      </dgm:t>
    </dgm:pt>
    <dgm:pt modelId="{B32EA81C-ED45-4D3F-B15A-CBB180A1684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Georgia" pitchFamily="18" charset="0"/>
            </a:rPr>
            <a:t>перед </a:t>
          </a:r>
        </a:p>
        <a:p>
          <a:r>
            <a:rPr lang="ru-RU" sz="1800" b="1" dirty="0" smtClean="0">
              <a:solidFill>
                <a:schemeClr val="bg1"/>
              </a:solidFill>
              <a:latin typeface="Georgia" pitchFamily="18" charset="0"/>
            </a:rPr>
            <a:t>семьей</a:t>
          </a:r>
          <a:endParaRPr lang="ru-RU" sz="1800" b="1" dirty="0">
            <a:solidFill>
              <a:schemeClr val="bg1"/>
            </a:solidFill>
            <a:latin typeface="Georgia" pitchFamily="18" charset="0"/>
          </a:endParaRPr>
        </a:p>
      </dgm:t>
    </dgm:pt>
    <dgm:pt modelId="{72835F99-1C9C-49B9-85C1-CD30AFC28E07}" type="parTrans" cxnId="{D612D70C-29EA-49D3-A4C0-2B3D4F1F89D4}">
      <dgm:prSet/>
      <dgm:spPr/>
      <dgm:t>
        <a:bodyPr/>
        <a:lstStyle/>
        <a:p>
          <a:endParaRPr lang="ru-RU" sz="1800">
            <a:latin typeface="Georgia" pitchFamily="18" charset="0"/>
          </a:endParaRPr>
        </a:p>
      </dgm:t>
    </dgm:pt>
    <dgm:pt modelId="{30D3148B-94D9-4F8D-BA09-C2F31979E2D4}" type="sibTrans" cxnId="{D612D70C-29EA-49D3-A4C0-2B3D4F1F89D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1800">
            <a:latin typeface="Georgia" pitchFamily="18" charset="0"/>
          </a:endParaRPr>
        </a:p>
      </dgm:t>
    </dgm:pt>
    <dgm:pt modelId="{BA875A40-A634-4E1B-B538-3AE8B21D4D4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Georgia" pitchFamily="18" charset="0"/>
            </a:rPr>
            <a:t>перед самим собой</a:t>
          </a:r>
          <a:endParaRPr lang="ru-RU" sz="1800" b="1" dirty="0">
            <a:solidFill>
              <a:schemeClr val="bg1"/>
            </a:solidFill>
            <a:latin typeface="Georgia" pitchFamily="18" charset="0"/>
          </a:endParaRPr>
        </a:p>
      </dgm:t>
    </dgm:pt>
    <dgm:pt modelId="{741A2220-773A-4593-9F06-80B789F7F1CD}" type="parTrans" cxnId="{06435804-1361-476A-97CC-98830D09B526}">
      <dgm:prSet/>
      <dgm:spPr/>
      <dgm:t>
        <a:bodyPr/>
        <a:lstStyle/>
        <a:p>
          <a:endParaRPr lang="ru-RU" sz="1800">
            <a:latin typeface="Georgia" pitchFamily="18" charset="0"/>
          </a:endParaRPr>
        </a:p>
      </dgm:t>
    </dgm:pt>
    <dgm:pt modelId="{DB47189C-1FC6-41E1-BD9B-C155C46B3F04}" type="sibTrans" cxnId="{06435804-1361-476A-97CC-98830D09B526}">
      <dgm:prSet/>
      <dgm:spPr/>
      <dgm:t>
        <a:bodyPr/>
        <a:lstStyle/>
        <a:p>
          <a:endParaRPr lang="ru-RU" sz="1800">
            <a:latin typeface="Georgia" pitchFamily="18" charset="0"/>
          </a:endParaRPr>
        </a:p>
      </dgm:t>
    </dgm:pt>
    <dgm:pt modelId="{EDD24048-8071-43ED-8E17-B9BA4470925D}" type="pres">
      <dgm:prSet presAssocID="{21D47848-03CF-4F50-A750-F18F3242A68E}" presName="Name0" presStyleCnt="0">
        <dgm:presLayoutVars>
          <dgm:dir/>
          <dgm:resizeHandles val="exact"/>
        </dgm:presLayoutVars>
      </dgm:prSet>
      <dgm:spPr/>
    </dgm:pt>
    <dgm:pt modelId="{D3373BB7-BF2C-495C-9583-823232BA9A89}" type="pres">
      <dgm:prSet presAssocID="{35651F0A-0819-4D27-B095-033BBA5243A4}" presName="node" presStyleLbl="node1" presStyleIdx="0" presStyleCnt="4" custScaleX="110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E3B9E-A556-4948-B77B-E647A24DF40A}" type="pres">
      <dgm:prSet presAssocID="{C8AB751A-4FFA-4EC9-B61E-2A86646F0C2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76178C4-C928-4004-A990-EE26CC8B65A3}" type="pres">
      <dgm:prSet presAssocID="{C8AB751A-4FFA-4EC9-B61E-2A86646F0C2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C73727D-F530-4228-AF88-3C6024292A43}" type="pres">
      <dgm:prSet presAssocID="{AAE79115-F5D7-42AC-B420-2370CE59DC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8E3C2-0942-4D84-988F-14645E4B8169}" type="pres">
      <dgm:prSet presAssocID="{5756C812-B3D4-4AE4-9F07-56F0A5A9AD7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BCB34EE-0D14-4246-92E7-879B5D4AA8ED}" type="pres">
      <dgm:prSet presAssocID="{5756C812-B3D4-4AE4-9F07-56F0A5A9AD77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20151A3-B4F1-443C-9BB7-3E73989940BB}" type="pres">
      <dgm:prSet presAssocID="{B32EA81C-ED45-4D3F-B15A-CBB180A168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B0506-ED51-4015-ADFB-8331ECC1CBD6}" type="pres">
      <dgm:prSet presAssocID="{30D3148B-94D9-4F8D-BA09-C2F31979E2D4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196C53E-EC8F-46D3-BF38-4CA0B30CA9E1}" type="pres">
      <dgm:prSet presAssocID="{30D3148B-94D9-4F8D-BA09-C2F31979E2D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2541DEB-00C8-4154-BF76-44EF79889D26}" type="pres">
      <dgm:prSet presAssocID="{BA875A40-A634-4E1B-B538-3AE8B21D4D4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35804-1361-476A-97CC-98830D09B526}" srcId="{21D47848-03CF-4F50-A750-F18F3242A68E}" destId="{BA875A40-A634-4E1B-B538-3AE8B21D4D4E}" srcOrd="3" destOrd="0" parTransId="{741A2220-773A-4593-9F06-80B789F7F1CD}" sibTransId="{DB47189C-1FC6-41E1-BD9B-C155C46B3F04}"/>
    <dgm:cxn modelId="{19D1D696-90D9-4B80-93A5-A9E71DF84323}" type="presOf" srcId="{5756C812-B3D4-4AE4-9F07-56F0A5A9AD77}" destId="{EBCB34EE-0D14-4246-92E7-879B5D4AA8ED}" srcOrd="1" destOrd="0" presId="urn:microsoft.com/office/officeart/2005/8/layout/process1"/>
    <dgm:cxn modelId="{618C9F1A-A35C-47D5-B4BD-A10A90FB5A88}" type="presOf" srcId="{B32EA81C-ED45-4D3F-B15A-CBB180A16845}" destId="{A20151A3-B4F1-443C-9BB7-3E73989940BB}" srcOrd="0" destOrd="0" presId="urn:microsoft.com/office/officeart/2005/8/layout/process1"/>
    <dgm:cxn modelId="{FD75F3FE-7FE2-4FBB-B7F3-0BD02F7F4653}" type="presOf" srcId="{C8AB751A-4FFA-4EC9-B61E-2A86646F0C2A}" destId="{32CE3B9E-A556-4948-B77B-E647A24DF40A}" srcOrd="0" destOrd="0" presId="urn:microsoft.com/office/officeart/2005/8/layout/process1"/>
    <dgm:cxn modelId="{209F4617-EF0C-4AD2-9E4C-113F8639F415}" type="presOf" srcId="{35651F0A-0819-4D27-B095-033BBA5243A4}" destId="{D3373BB7-BF2C-495C-9583-823232BA9A89}" srcOrd="0" destOrd="0" presId="urn:microsoft.com/office/officeart/2005/8/layout/process1"/>
    <dgm:cxn modelId="{BA51DD21-BBD5-4380-93C9-D6E274271E13}" type="presOf" srcId="{C8AB751A-4FFA-4EC9-B61E-2A86646F0C2A}" destId="{276178C4-C928-4004-A990-EE26CC8B65A3}" srcOrd="1" destOrd="0" presId="urn:microsoft.com/office/officeart/2005/8/layout/process1"/>
    <dgm:cxn modelId="{415930F9-9588-4783-BA22-5B747D8D3FA4}" type="presOf" srcId="{21D47848-03CF-4F50-A750-F18F3242A68E}" destId="{EDD24048-8071-43ED-8E17-B9BA4470925D}" srcOrd="0" destOrd="0" presId="urn:microsoft.com/office/officeart/2005/8/layout/process1"/>
    <dgm:cxn modelId="{75E2BE5E-0407-4ED5-AB5C-F0491F62F082}" type="presOf" srcId="{30D3148B-94D9-4F8D-BA09-C2F31979E2D4}" destId="{FCBB0506-ED51-4015-ADFB-8331ECC1CBD6}" srcOrd="0" destOrd="0" presId="urn:microsoft.com/office/officeart/2005/8/layout/process1"/>
    <dgm:cxn modelId="{6D4E75BC-FDA7-4DE2-BC64-5F0A53F2C2C6}" type="presOf" srcId="{30D3148B-94D9-4F8D-BA09-C2F31979E2D4}" destId="{D196C53E-EC8F-46D3-BF38-4CA0B30CA9E1}" srcOrd="1" destOrd="0" presId="urn:microsoft.com/office/officeart/2005/8/layout/process1"/>
    <dgm:cxn modelId="{7825DAC6-EE6E-43B8-8EB7-D0C440245087}" type="presOf" srcId="{AAE79115-F5D7-42AC-B420-2370CE59DC5B}" destId="{EC73727D-F530-4228-AF88-3C6024292A43}" srcOrd="0" destOrd="0" presId="urn:microsoft.com/office/officeart/2005/8/layout/process1"/>
    <dgm:cxn modelId="{D612D70C-29EA-49D3-A4C0-2B3D4F1F89D4}" srcId="{21D47848-03CF-4F50-A750-F18F3242A68E}" destId="{B32EA81C-ED45-4D3F-B15A-CBB180A16845}" srcOrd="2" destOrd="0" parTransId="{72835F99-1C9C-49B9-85C1-CD30AFC28E07}" sibTransId="{30D3148B-94D9-4F8D-BA09-C2F31979E2D4}"/>
    <dgm:cxn modelId="{BCA123BB-D4CB-4FE4-A98B-27F903096A9A}" type="presOf" srcId="{BA875A40-A634-4E1B-B538-3AE8B21D4D4E}" destId="{D2541DEB-00C8-4154-BF76-44EF79889D26}" srcOrd="0" destOrd="0" presId="urn:microsoft.com/office/officeart/2005/8/layout/process1"/>
    <dgm:cxn modelId="{6062C6DE-5A4C-426C-856F-C77AF502719E}" srcId="{21D47848-03CF-4F50-A750-F18F3242A68E}" destId="{35651F0A-0819-4D27-B095-033BBA5243A4}" srcOrd="0" destOrd="0" parTransId="{426B04C0-2FEC-4FBC-94BB-23D4AC742055}" sibTransId="{C8AB751A-4FFA-4EC9-B61E-2A86646F0C2A}"/>
    <dgm:cxn modelId="{9A5263C2-E1F2-4D2C-9CEB-FA5AE5E9A654}" srcId="{21D47848-03CF-4F50-A750-F18F3242A68E}" destId="{AAE79115-F5D7-42AC-B420-2370CE59DC5B}" srcOrd="1" destOrd="0" parTransId="{10C3D08F-120E-42B1-A471-84DC6F9E82FA}" sibTransId="{5756C812-B3D4-4AE4-9F07-56F0A5A9AD77}"/>
    <dgm:cxn modelId="{28255EBD-993D-4D14-A9F0-80D7AD9721F5}" type="presOf" srcId="{5756C812-B3D4-4AE4-9F07-56F0A5A9AD77}" destId="{46F8E3C2-0942-4D84-988F-14645E4B8169}" srcOrd="0" destOrd="0" presId="urn:microsoft.com/office/officeart/2005/8/layout/process1"/>
    <dgm:cxn modelId="{5665A13C-3668-4AA7-B21A-6C09EAA6548E}" type="presParOf" srcId="{EDD24048-8071-43ED-8E17-B9BA4470925D}" destId="{D3373BB7-BF2C-495C-9583-823232BA9A89}" srcOrd="0" destOrd="0" presId="urn:microsoft.com/office/officeart/2005/8/layout/process1"/>
    <dgm:cxn modelId="{DE8C2AF1-96EE-4D47-890B-7BA0507C90C8}" type="presParOf" srcId="{EDD24048-8071-43ED-8E17-B9BA4470925D}" destId="{32CE3B9E-A556-4948-B77B-E647A24DF40A}" srcOrd="1" destOrd="0" presId="urn:microsoft.com/office/officeart/2005/8/layout/process1"/>
    <dgm:cxn modelId="{2741AB84-FAD4-4C41-83EE-0E4717D6E920}" type="presParOf" srcId="{32CE3B9E-A556-4948-B77B-E647A24DF40A}" destId="{276178C4-C928-4004-A990-EE26CC8B65A3}" srcOrd="0" destOrd="0" presId="urn:microsoft.com/office/officeart/2005/8/layout/process1"/>
    <dgm:cxn modelId="{1B3BBF67-3781-4A47-B1B1-C5AF14383717}" type="presParOf" srcId="{EDD24048-8071-43ED-8E17-B9BA4470925D}" destId="{EC73727D-F530-4228-AF88-3C6024292A43}" srcOrd="2" destOrd="0" presId="urn:microsoft.com/office/officeart/2005/8/layout/process1"/>
    <dgm:cxn modelId="{08D079C9-FBD2-4A51-B22B-3229C90D535A}" type="presParOf" srcId="{EDD24048-8071-43ED-8E17-B9BA4470925D}" destId="{46F8E3C2-0942-4D84-988F-14645E4B8169}" srcOrd="3" destOrd="0" presId="urn:microsoft.com/office/officeart/2005/8/layout/process1"/>
    <dgm:cxn modelId="{DD57C6EB-4DA9-4E5A-ADC7-B7E3CB1C3DD9}" type="presParOf" srcId="{46F8E3C2-0942-4D84-988F-14645E4B8169}" destId="{EBCB34EE-0D14-4246-92E7-879B5D4AA8ED}" srcOrd="0" destOrd="0" presId="urn:microsoft.com/office/officeart/2005/8/layout/process1"/>
    <dgm:cxn modelId="{8E11BF2F-AB09-473F-9AC4-94CB12A2C158}" type="presParOf" srcId="{EDD24048-8071-43ED-8E17-B9BA4470925D}" destId="{A20151A3-B4F1-443C-9BB7-3E73989940BB}" srcOrd="4" destOrd="0" presId="urn:microsoft.com/office/officeart/2005/8/layout/process1"/>
    <dgm:cxn modelId="{9728EF2E-3B38-4165-A138-FEB36097A0F3}" type="presParOf" srcId="{EDD24048-8071-43ED-8E17-B9BA4470925D}" destId="{FCBB0506-ED51-4015-ADFB-8331ECC1CBD6}" srcOrd="5" destOrd="0" presId="urn:microsoft.com/office/officeart/2005/8/layout/process1"/>
    <dgm:cxn modelId="{E60D9BDB-ADBF-436A-BFB3-3C517C0C0B82}" type="presParOf" srcId="{FCBB0506-ED51-4015-ADFB-8331ECC1CBD6}" destId="{D196C53E-EC8F-46D3-BF38-4CA0B30CA9E1}" srcOrd="0" destOrd="0" presId="urn:microsoft.com/office/officeart/2005/8/layout/process1"/>
    <dgm:cxn modelId="{7E2A1258-59D6-44F1-B676-FBA296AE713F}" type="presParOf" srcId="{EDD24048-8071-43ED-8E17-B9BA4470925D}" destId="{D2541DEB-00C8-4154-BF76-44EF79889D2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D29F64-77DC-4C1D-8381-5B2D6AEB57CC}" type="doc">
      <dgm:prSet loTypeId="urn:microsoft.com/office/officeart/2005/8/layout/radial3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7D1C57-AD7B-4536-82B8-F40745FB6B7A}">
      <dgm:prSet phldrT="[Текст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Я  - </a:t>
          </a:r>
        </a:p>
        <a:p>
          <a:r>
            <a:rPr lang="ru-RU" sz="1600" b="1" dirty="0" smtClean="0">
              <a:latin typeface="Georgia" pitchFamily="18" charset="0"/>
            </a:rPr>
            <a:t>ГРАЖДАНИН </a:t>
          </a:r>
        </a:p>
        <a:p>
          <a:r>
            <a:rPr lang="ru-RU" sz="1600" b="1" dirty="0" smtClean="0">
              <a:latin typeface="Georgia" pitchFamily="18" charset="0"/>
            </a:rPr>
            <a:t>своей страны и обязан</a:t>
          </a:r>
          <a:endParaRPr lang="ru-RU" sz="1600" dirty="0">
            <a:latin typeface="Georgia" pitchFamily="18" charset="0"/>
          </a:endParaRPr>
        </a:p>
      </dgm:t>
    </dgm:pt>
    <dgm:pt modelId="{A02FE604-09CE-4F26-A883-78FBA91424DB}" type="parTrans" cxnId="{4C0FBD3F-179C-4F08-B9AA-045D73D83E88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5F7926F6-8A03-44D7-8229-4DAE6FFD9202}" type="sibTrans" cxnId="{4C0FBD3F-179C-4F08-B9AA-045D73D83E88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AC66AF25-D926-457C-9E57-AEB3FFD6F23F}">
      <dgm:prSet phldrT="[Текст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Соблюдать Конституцию и Законы РФ</a:t>
          </a:r>
          <a:endParaRPr lang="ru-RU" sz="1600" b="1" dirty="0">
            <a:latin typeface="Georgia" pitchFamily="18" charset="0"/>
          </a:endParaRPr>
        </a:p>
      </dgm:t>
    </dgm:pt>
    <dgm:pt modelId="{523EB27F-117A-4032-A6B1-AA313E8F0830}" type="parTrans" cxnId="{9AAA48E0-477A-4F0D-B519-D5EA508AC6EC}">
      <dgm:prSet custT="1"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4E852C43-76AC-44DE-82FD-01C42C1519C4}" type="sibTrans" cxnId="{9AAA48E0-477A-4F0D-B519-D5EA508AC6EC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B9B8AC9C-1970-4C77-868F-35130F65A7A5}">
      <dgm:prSet phldrT="[Текст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Уважать права и свободы других людей </a:t>
          </a:r>
          <a:endParaRPr lang="ru-RU" sz="1600" b="1" dirty="0">
            <a:latin typeface="Georgia" pitchFamily="18" charset="0"/>
          </a:endParaRPr>
        </a:p>
      </dgm:t>
    </dgm:pt>
    <dgm:pt modelId="{D73A0C37-543F-46B2-8E06-CF0031FA6F62}" type="parTrans" cxnId="{4E31F562-3DDD-41E1-A2F6-70C8BD97AA81}">
      <dgm:prSet custT="1"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CD61A295-5DF0-4A13-AECE-1E654D61EC1C}" type="sibTrans" cxnId="{4E31F562-3DDD-41E1-A2F6-70C8BD97AA81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70B2BD55-5893-44D6-A340-686FF4EA821B}">
      <dgm:prSet phldrT="[Текст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Защищать Отечество</a:t>
          </a:r>
          <a:endParaRPr lang="ru-RU" sz="1600" b="1" dirty="0">
            <a:latin typeface="Georgia" pitchFamily="18" charset="0"/>
          </a:endParaRPr>
        </a:p>
      </dgm:t>
    </dgm:pt>
    <dgm:pt modelId="{5CA49DF7-BAFF-417C-873A-6577DC13E938}" type="parTrans" cxnId="{76F640AC-125F-41F3-8270-820C9CBF3743}">
      <dgm:prSet custT="1"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5AB3453D-476A-46E7-A3A1-A23241E7A7C8}" type="sibTrans" cxnId="{76F640AC-125F-41F3-8270-820C9CBF3743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B4D7BE1F-34ED-4B96-9FAB-F7AB668F5E52}">
      <dgm:prSet phldrT="[Текст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Платить налоги</a:t>
          </a:r>
          <a:endParaRPr lang="ru-RU" sz="1600" b="1" dirty="0">
            <a:latin typeface="Georgia" pitchFamily="18" charset="0"/>
          </a:endParaRPr>
        </a:p>
      </dgm:t>
    </dgm:pt>
    <dgm:pt modelId="{AAAF6809-C56C-48B1-ACB7-02789CB19F89}" type="parTrans" cxnId="{0D9C11C3-237C-4EC2-88A7-CB8DDB488E30}">
      <dgm:prSet custT="1"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051580C6-3D56-4852-8D16-8795BD4A94BD}" type="sibTrans" cxnId="{0D9C11C3-237C-4EC2-88A7-CB8DDB488E30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25AE6CC2-8D63-4808-817C-6E63A26E2771}">
      <dgm:prSet phldrT="[Текст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Охранять природу и окружающую среду</a:t>
          </a:r>
          <a:endParaRPr lang="ru-RU" sz="1600" b="1" dirty="0">
            <a:latin typeface="Georgia" pitchFamily="18" charset="0"/>
          </a:endParaRPr>
        </a:p>
      </dgm:t>
    </dgm:pt>
    <dgm:pt modelId="{BEAAEF93-245B-4FC7-91CC-FDDC62DA80F2}" type="parTrans" cxnId="{E8074F7C-7DB6-47D8-A556-0A5E472737B7}">
      <dgm:prSet custT="1"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4E14410F-4D90-4D07-8ACE-AF4B3F3FF4E1}" type="sibTrans" cxnId="{E8074F7C-7DB6-47D8-A556-0A5E472737B7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7C7A6844-A2F9-4AF8-B235-4AA37E2FFBA5}">
      <dgm:prSet phldrT="[Текст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Заботиться о детях и их воспитании</a:t>
          </a:r>
          <a:endParaRPr lang="ru-RU" sz="1600" b="1" dirty="0">
            <a:latin typeface="Georgia" pitchFamily="18" charset="0"/>
          </a:endParaRPr>
        </a:p>
      </dgm:t>
    </dgm:pt>
    <dgm:pt modelId="{BF2501FD-DA0B-499C-824A-2D078E5C19FF}" type="parTrans" cxnId="{658E9B0B-AC31-451C-849C-D87F6F63D524}">
      <dgm:prSet custT="1"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8089125B-BD5C-43E4-BF64-A3041A4A8A04}" type="sibTrans" cxnId="{658E9B0B-AC31-451C-849C-D87F6F63D524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FF9D4CB9-435D-4781-AC12-153D23B17113}">
      <dgm:prSet phldrT="[Текст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Заботиться о сохранении культурного и исторического наследия</a:t>
          </a:r>
          <a:endParaRPr lang="ru-RU" sz="1600" b="1" dirty="0">
            <a:latin typeface="Georgia" pitchFamily="18" charset="0"/>
          </a:endParaRPr>
        </a:p>
      </dgm:t>
    </dgm:pt>
    <dgm:pt modelId="{E55ADC5F-918A-452F-9629-75F8E97E03C1}" type="parTrans" cxnId="{C70F15B9-B33D-40E0-B42E-F543B33B47F8}">
      <dgm:prSet custT="1"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9062BF16-648C-43CC-9077-C3072253A9EE}" type="sibTrans" cxnId="{C70F15B9-B33D-40E0-B42E-F543B33B47F8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A6908052-8DBB-4F07-BC53-5C3C89893E33}">
      <dgm:prSet phldrT="[Текст]" custT="1"/>
      <dgm:spPr/>
      <dgm:t>
        <a:bodyPr/>
        <a:lstStyle/>
        <a:p>
          <a:r>
            <a:rPr lang="ru-RU" sz="1600" b="1" dirty="0" smtClean="0">
              <a:latin typeface="Georgia" pitchFamily="18" charset="0"/>
            </a:rPr>
            <a:t>Получить</a:t>
          </a:r>
          <a:r>
            <a:rPr lang="ru-RU" sz="1600" b="1" baseline="0" dirty="0" smtClean="0">
              <a:latin typeface="Georgia" pitchFamily="18" charset="0"/>
            </a:rPr>
            <a:t> среднее общее образование</a:t>
          </a:r>
          <a:endParaRPr lang="ru-RU" sz="1600" b="1" dirty="0">
            <a:latin typeface="Georgia" pitchFamily="18" charset="0"/>
          </a:endParaRPr>
        </a:p>
      </dgm:t>
    </dgm:pt>
    <dgm:pt modelId="{344A2363-4A82-4EE2-A764-115A76D83153}" type="parTrans" cxnId="{7501CAA7-625E-423A-A8DF-6D549ADA8451}">
      <dgm:prSet custT="1"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39B00DD3-C5F6-435B-9621-EDE9A4799EE9}" type="sibTrans" cxnId="{7501CAA7-625E-423A-A8DF-6D549ADA8451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9D0B55BB-5B0B-4EFB-924E-971AFC096F82}" type="pres">
      <dgm:prSet presAssocID="{4AD29F64-77DC-4C1D-8381-5B2D6AEB57C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98B89-858C-4C58-B355-54CB129B6BEA}" type="pres">
      <dgm:prSet presAssocID="{4AD29F64-77DC-4C1D-8381-5B2D6AEB57CC}" presName="radial" presStyleCnt="0">
        <dgm:presLayoutVars>
          <dgm:animLvl val="ctr"/>
        </dgm:presLayoutVars>
      </dgm:prSet>
      <dgm:spPr/>
    </dgm:pt>
    <dgm:pt modelId="{D5EFD92C-C668-4023-A48C-C54D245C8E1A}" type="pres">
      <dgm:prSet presAssocID="{AA7D1C57-AD7B-4536-82B8-F40745FB6B7A}" presName="centerShape" presStyleLbl="vennNode1" presStyleIdx="0" presStyleCnt="9"/>
      <dgm:spPr/>
      <dgm:t>
        <a:bodyPr/>
        <a:lstStyle/>
        <a:p>
          <a:endParaRPr lang="ru-RU"/>
        </a:p>
      </dgm:t>
    </dgm:pt>
    <dgm:pt modelId="{7E8C2B5A-759F-4EAE-8FD2-DFC0DB76BA39}" type="pres">
      <dgm:prSet presAssocID="{AC66AF25-D926-457C-9E57-AEB3FFD6F23F}" presName="node" presStyleLbl="vennNode1" presStyleIdx="1" presStyleCnt="9" custScaleX="122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A321F-8F8E-4EFF-B34C-B6C3586C22BE}" type="pres">
      <dgm:prSet presAssocID="{B9B8AC9C-1970-4C77-868F-35130F65A7A5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13938-CFBE-4A01-8D08-A59BAE8EA8AC}" type="pres">
      <dgm:prSet presAssocID="{70B2BD55-5893-44D6-A340-686FF4EA821B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CF568-4FDD-4252-8DC3-D9404E45B454}" type="pres">
      <dgm:prSet presAssocID="{B4D7BE1F-34ED-4B96-9FAB-F7AB668F5E52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D86DE-195D-40E8-94CB-3E9587AB8013}" type="pres">
      <dgm:prSet presAssocID="{25AE6CC2-8D63-4808-817C-6E63A26E2771}" presName="node" presStyleLbl="vennNode1" presStyleIdx="5" presStyleCnt="9" custScaleX="126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85402-9FB0-4778-B014-88EB33EA8DED}" type="pres">
      <dgm:prSet presAssocID="{7C7A6844-A2F9-4AF8-B235-4AA37E2FFBA5}" presName="node" presStyleLbl="vennNode1" presStyleIdx="6" presStyleCnt="9" custScaleX="113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E8EA2-2A59-42ED-87D9-E4B46D1627AC}" type="pres">
      <dgm:prSet presAssocID="{FF9D4CB9-435D-4781-AC12-153D23B17113}" presName="node" presStyleLbl="vennNode1" presStyleIdx="7" presStyleCnt="9" custScaleX="134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018B9-9AFE-48FA-9C48-B078BDC556CF}" type="pres">
      <dgm:prSet presAssocID="{A6908052-8DBB-4F07-BC53-5C3C89893E33}" presName="node" presStyleLbl="vennNode1" presStyleIdx="8" presStyleCnt="9" custScaleX="112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F04F5A-5793-4EFE-B902-2DF501048158}" type="presOf" srcId="{70B2BD55-5893-44D6-A340-686FF4EA821B}" destId="{F3D13938-CFBE-4A01-8D08-A59BAE8EA8AC}" srcOrd="0" destOrd="0" presId="urn:microsoft.com/office/officeart/2005/8/layout/radial3"/>
    <dgm:cxn modelId="{7501CAA7-625E-423A-A8DF-6D549ADA8451}" srcId="{AA7D1C57-AD7B-4536-82B8-F40745FB6B7A}" destId="{A6908052-8DBB-4F07-BC53-5C3C89893E33}" srcOrd="7" destOrd="0" parTransId="{344A2363-4A82-4EE2-A764-115A76D83153}" sibTransId="{39B00DD3-C5F6-435B-9621-EDE9A4799EE9}"/>
    <dgm:cxn modelId="{D0078A64-2D5F-48BC-920D-46C298FE9145}" type="presOf" srcId="{AA7D1C57-AD7B-4536-82B8-F40745FB6B7A}" destId="{D5EFD92C-C668-4023-A48C-C54D245C8E1A}" srcOrd="0" destOrd="0" presId="urn:microsoft.com/office/officeart/2005/8/layout/radial3"/>
    <dgm:cxn modelId="{8A283C4A-F180-49ED-92B0-479390307435}" type="presOf" srcId="{AC66AF25-D926-457C-9E57-AEB3FFD6F23F}" destId="{7E8C2B5A-759F-4EAE-8FD2-DFC0DB76BA39}" srcOrd="0" destOrd="0" presId="urn:microsoft.com/office/officeart/2005/8/layout/radial3"/>
    <dgm:cxn modelId="{60A7CEB5-B365-4EDE-A1F0-6C4BE3BA4C6F}" type="presOf" srcId="{B9B8AC9C-1970-4C77-868F-35130F65A7A5}" destId="{AC0A321F-8F8E-4EFF-B34C-B6C3586C22BE}" srcOrd="0" destOrd="0" presId="urn:microsoft.com/office/officeart/2005/8/layout/radial3"/>
    <dgm:cxn modelId="{4E31F562-3DDD-41E1-A2F6-70C8BD97AA81}" srcId="{AA7D1C57-AD7B-4536-82B8-F40745FB6B7A}" destId="{B9B8AC9C-1970-4C77-868F-35130F65A7A5}" srcOrd="1" destOrd="0" parTransId="{D73A0C37-543F-46B2-8E06-CF0031FA6F62}" sibTransId="{CD61A295-5DF0-4A13-AECE-1E654D61EC1C}"/>
    <dgm:cxn modelId="{AA04743D-4781-4499-B711-772110015641}" type="presOf" srcId="{25AE6CC2-8D63-4808-817C-6E63A26E2771}" destId="{05ED86DE-195D-40E8-94CB-3E9587AB8013}" srcOrd="0" destOrd="0" presId="urn:microsoft.com/office/officeart/2005/8/layout/radial3"/>
    <dgm:cxn modelId="{76F640AC-125F-41F3-8270-820C9CBF3743}" srcId="{AA7D1C57-AD7B-4536-82B8-F40745FB6B7A}" destId="{70B2BD55-5893-44D6-A340-686FF4EA821B}" srcOrd="2" destOrd="0" parTransId="{5CA49DF7-BAFF-417C-873A-6577DC13E938}" sibTransId="{5AB3453D-476A-46E7-A3A1-A23241E7A7C8}"/>
    <dgm:cxn modelId="{0D9C11C3-237C-4EC2-88A7-CB8DDB488E30}" srcId="{AA7D1C57-AD7B-4536-82B8-F40745FB6B7A}" destId="{B4D7BE1F-34ED-4B96-9FAB-F7AB668F5E52}" srcOrd="3" destOrd="0" parTransId="{AAAF6809-C56C-48B1-ACB7-02789CB19F89}" sibTransId="{051580C6-3D56-4852-8D16-8795BD4A94BD}"/>
    <dgm:cxn modelId="{0EAF4016-0FF8-4A5F-A536-1691C7A8F675}" type="presOf" srcId="{A6908052-8DBB-4F07-BC53-5C3C89893E33}" destId="{1E5018B9-9AFE-48FA-9C48-B078BDC556CF}" srcOrd="0" destOrd="0" presId="urn:microsoft.com/office/officeart/2005/8/layout/radial3"/>
    <dgm:cxn modelId="{68DF3182-AEB7-41AE-B86F-1F4F4B7A63D3}" type="presOf" srcId="{7C7A6844-A2F9-4AF8-B235-4AA37E2FFBA5}" destId="{0D285402-9FB0-4778-B014-88EB33EA8DED}" srcOrd="0" destOrd="0" presId="urn:microsoft.com/office/officeart/2005/8/layout/radial3"/>
    <dgm:cxn modelId="{EE498D1B-5243-4F1D-B7F9-997EB049DF1A}" type="presOf" srcId="{4AD29F64-77DC-4C1D-8381-5B2D6AEB57CC}" destId="{9D0B55BB-5B0B-4EFB-924E-971AFC096F82}" srcOrd="0" destOrd="0" presId="urn:microsoft.com/office/officeart/2005/8/layout/radial3"/>
    <dgm:cxn modelId="{E8074F7C-7DB6-47D8-A556-0A5E472737B7}" srcId="{AA7D1C57-AD7B-4536-82B8-F40745FB6B7A}" destId="{25AE6CC2-8D63-4808-817C-6E63A26E2771}" srcOrd="4" destOrd="0" parTransId="{BEAAEF93-245B-4FC7-91CC-FDDC62DA80F2}" sibTransId="{4E14410F-4D90-4D07-8ACE-AF4B3F3FF4E1}"/>
    <dgm:cxn modelId="{9AAA48E0-477A-4F0D-B519-D5EA508AC6EC}" srcId="{AA7D1C57-AD7B-4536-82B8-F40745FB6B7A}" destId="{AC66AF25-D926-457C-9E57-AEB3FFD6F23F}" srcOrd="0" destOrd="0" parTransId="{523EB27F-117A-4032-A6B1-AA313E8F0830}" sibTransId="{4E852C43-76AC-44DE-82FD-01C42C1519C4}"/>
    <dgm:cxn modelId="{4C0FBD3F-179C-4F08-B9AA-045D73D83E88}" srcId="{4AD29F64-77DC-4C1D-8381-5B2D6AEB57CC}" destId="{AA7D1C57-AD7B-4536-82B8-F40745FB6B7A}" srcOrd="0" destOrd="0" parTransId="{A02FE604-09CE-4F26-A883-78FBA91424DB}" sibTransId="{5F7926F6-8A03-44D7-8229-4DAE6FFD9202}"/>
    <dgm:cxn modelId="{C70F15B9-B33D-40E0-B42E-F543B33B47F8}" srcId="{AA7D1C57-AD7B-4536-82B8-F40745FB6B7A}" destId="{FF9D4CB9-435D-4781-AC12-153D23B17113}" srcOrd="6" destOrd="0" parTransId="{E55ADC5F-918A-452F-9629-75F8E97E03C1}" sibTransId="{9062BF16-648C-43CC-9077-C3072253A9EE}"/>
    <dgm:cxn modelId="{658E9B0B-AC31-451C-849C-D87F6F63D524}" srcId="{AA7D1C57-AD7B-4536-82B8-F40745FB6B7A}" destId="{7C7A6844-A2F9-4AF8-B235-4AA37E2FFBA5}" srcOrd="5" destOrd="0" parTransId="{BF2501FD-DA0B-499C-824A-2D078E5C19FF}" sibTransId="{8089125B-BD5C-43E4-BF64-A3041A4A8A04}"/>
    <dgm:cxn modelId="{028D3353-B9D2-43AC-96D8-A0D056F23ADA}" type="presOf" srcId="{B4D7BE1F-34ED-4B96-9FAB-F7AB668F5E52}" destId="{2A0CF568-4FDD-4252-8DC3-D9404E45B454}" srcOrd="0" destOrd="0" presId="urn:microsoft.com/office/officeart/2005/8/layout/radial3"/>
    <dgm:cxn modelId="{19E86BEB-1C58-44A7-B234-3EE0E41BA155}" type="presOf" srcId="{FF9D4CB9-435D-4781-AC12-153D23B17113}" destId="{4BEE8EA2-2A59-42ED-87D9-E4B46D1627AC}" srcOrd="0" destOrd="0" presId="urn:microsoft.com/office/officeart/2005/8/layout/radial3"/>
    <dgm:cxn modelId="{44E5F9D8-0031-4785-88CE-54856357D59A}" type="presParOf" srcId="{9D0B55BB-5B0B-4EFB-924E-971AFC096F82}" destId="{3FF98B89-858C-4C58-B355-54CB129B6BEA}" srcOrd="0" destOrd="0" presId="urn:microsoft.com/office/officeart/2005/8/layout/radial3"/>
    <dgm:cxn modelId="{14CF6E39-28C2-4329-B33B-9AEC365F96D7}" type="presParOf" srcId="{3FF98B89-858C-4C58-B355-54CB129B6BEA}" destId="{D5EFD92C-C668-4023-A48C-C54D245C8E1A}" srcOrd="0" destOrd="0" presId="urn:microsoft.com/office/officeart/2005/8/layout/radial3"/>
    <dgm:cxn modelId="{B5C1B362-0656-4315-8872-D8318E41A34F}" type="presParOf" srcId="{3FF98B89-858C-4C58-B355-54CB129B6BEA}" destId="{7E8C2B5A-759F-4EAE-8FD2-DFC0DB76BA39}" srcOrd="1" destOrd="0" presId="urn:microsoft.com/office/officeart/2005/8/layout/radial3"/>
    <dgm:cxn modelId="{D93ED71E-8CF1-405B-A541-417FEEA784A6}" type="presParOf" srcId="{3FF98B89-858C-4C58-B355-54CB129B6BEA}" destId="{AC0A321F-8F8E-4EFF-B34C-B6C3586C22BE}" srcOrd="2" destOrd="0" presId="urn:microsoft.com/office/officeart/2005/8/layout/radial3"/>
    <dgm:cxn modelId="{10FDE589-AEDD-4233-87E8-0FC68B0D5CA8}" type="presParOf" srcId="{3FF98B89-858C-4C58-B355-54CB129B6BEA}" destId="{F3D13938-CFBE-4A01-8D08-A59BAE8EA8AC}" srcOrd="3" destOrd="0" presId="urn:microsoft.com/office/officeart/2005/8/layout/radial3"/>
    <dgm:cxn modelId="{A4D9F836-E5AD-4F34-91DE-FEED62E2FC6B}" type="presParOf" srcId="{3FF98B89-858C-4C58-B355-54CB129B6BEA}" destId="{2A0CF568-4FDD-4252-8DC3-D9404E45B454}" srcOrd="4" destOrd="0" presId="urn:microsoft.com/office/officeart/2005/8/layout/radial3"/>
    <dgm:cxn modelId="{72ECCC63-A04F-404C-A657-9D23256A85CD}" type="presParOf" srcId="{3FF98B89-858C-4C58-B355-54CB129B6BEA}" destId="{05ED86DE-195D-40E8-94CB-3E9587AB8013}" srcOrd="5" destOrd="0" presId="urn:microsoft.com/office/officeart/2005/8/layout/radial3"/>
    <dgm:cxn modelId="{DA2DD6D7-B8AF-46FD-A7DC-357BE6406CF4}" type="presParOf" srcId="{3FF98B89-858C-4C58-B355-54CB129B6BEA}" destId="{0D285402-9FB0-4778-B014-88EB33EA8DED}" srcOrd="6" destOrd="0" presId="urn:microsoft.com/office/officeart/2005/8/layout/radial3"/>
    <dgm:cxn modelId="{6227D597-1AF6-425B-8724-3621F2257A8F}" type="presParOf" srcId="{3FF98B89-858C-4C58-B355-54CB129B6BEA}" destId="{4BEE8EA2-2A59-42ED-87D9-E4B46D1627AC}" srcOrd="7" destOrd="0" presId="urn:microsoft.com/office/officeart/2005/8/layout/radial3"/>
    <dgm:cxn modelId="{4D04395F-8935-4356-ABF5-6B90213B057A}" type="presParOf" srcId="{3FF98B89-858C-4C58-B355-54CB129B6BEA}" destId="{1E5018B9-9AFE-48FA-9C48-B078BDC556CF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559554-2E6B-4850-8094-98328EA417C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627FEA-E706-427F-8F9D-E91C14C57288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Международный уровень</a:t>
          </a:r>
          <a:endParaRPr lang="ru-RU" sz="2000" b="1" dirty="0">
            <a:latin typeface="Georgia" pitchFamily="18" charset="0"/>
          </a:endParaRPr>
        </a:p>
      </dgm:t>
    </dgm:pt>
    <dgm:pt modelId="{20B59980-1995-4C94-8416-5E6B3000AA9A}" type="parTrans" cxnId="{B5D162DA-C3B0-4BFD-A8CB-066C3A5DC40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F51E7132-6FBC-48E9-BE1A-1BB6E5EEDEDF}" type="sibTrans" cxnId="{B5D162DA-C3B0-4BFD-A8CB-066C3A5DC40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6FB9B100-C32E-43D2-8A0F-DC13A465C32D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Georgia" pitchFamily="18" charset="0"/>
            </a:rPr>
            <a:t>Декларация прав ребенка</a:t>
          </a:r>
        </a:p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20 ноября 1959 года Генеральной Ассамблеей ООН принята </a:t>
          </a:r>
          <a:endParaRPr lang="ru-RU" dirty="0">
            <a:latin typeface="Georgia" pitchFamily="18" charset="0"/>
          </a:endParaRPr>
        </a:p>
      </dgm:t>
    </dgm:pt>
    <dgm:pt modelId="{1D81C02B-1302-4517-8DDC-E41E52D8E0BC}" type="parTrans" cxnId="{D4A16DF9-281A-447F-8114-E097C4E15C61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DB23E242-0A15-4348-B325-7697E2FDEE89}" type="sibTrans" cxnId="{D4A16DF9-281A-447F-8114-E097C4E15C61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99515F6F-A5EE-42B5-A116-4F052927995E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Уровень государства</a:t>
          </a:r>
          <a:endParaRPr lang="ru-RU" sz="2000" b="1" dirty="0">
            <a:latin typeface="Georgia" pitchFamily="18" charset="0"/>
          </a:endParaRPr>
        </a:p>
      </dgm:t>
    </dgm:pt>
    <dgm:pt modelId="{36BA08D2-C101-4590-8BA6-8F80F9B72F57}" type="parTrans" cxnId="{7F351A95-746B-4A70-8681-3EBAB9E420A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706236FD-C998-4E2D-860E-81A9938F3E4A}" type="sibTrans" cxnId="{7F351A95-746B-4A70-8681-3EBAB9E420AD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B883886D-B48F-4863-A778-DBD43789B04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Georgia" pitchFamily="18" charset="0"/>
            </a:rPr>
            <a:t>Конституция РФ</a:t>
          </a:r>
        </a:p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12 декабря 1993 года всенародным референдумом</a:t>
          </a:r>
          <a:endParaRPr lang="ru-RU" dirty="0">
            <a:latin typeface="Georgia" pitchFamily="18" charset="0"/>
          </a:endParaRPr>
        </a:p>
      </dgm:t>
    </dgm:pt>
    <dgm:pt modelId="{143F3D48-0268-49A3-88C7-E9114F4945A7}" type="parTrans" cxnId="{7AEFB533-C5B6-4396-A2AC-419ACBDA1D66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E72BEAA5-8B89-406F-82E7-2E9CF2235364}" type="sibTrans" cxnId="{7AEFB533-C5B6-4396-A2AC-419ACBDA1D66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1A87B583-20E9-4429-9524-7786EA745F3E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rPr>
            <a:t>Конвенция о правах ребенка</a:t>
          </a:r>
        </a:p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20 ноября 1989 года Генеральной Ассамблеей ООН принята</a:t>
          </a:r>
        </a:p>
      </dgm:t>
    </dgm:pt>
    <dgm:pt modelId="{FDD762B2-1B9A-437C-A599-E0CC5E117A58}" type="parTrans" cxnId="{7DE730B0-9D97-4AF2-9A9E-5AFE1B226096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8E9CADD8-B036-46AE-8B07-C4153399DD6E}" type="sibTrans" cxnId="{7DE730B0-9D97-4AF2-9A9E-5AFE1B226096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B612E647-3286-4246-8CC5-DC49BB724BC8}">
      <dgm:prSet phldrT="[Текст]" custT="1"/>
      <dgm:spPr/>
      <dgm:t>
        <a:bodyPr/>
        <a:lstStyle/>
        <a:p>
          <a:r>
            <a:rPr lang="ru-RU" sz="2000" b="1" dirty="0" smtClean="0">
              <a:latin typeface="Georgia" pitchFamily="18" charset="0"/>
            </a:rPr>
            <a:t>Нормативная база</a:t>
          </a:r>
          <a:endParaRPr lang="ru-RU" sz="2000" b="1" dirty="0">
            <a:latin typeface="Georgia" pitchFamily="18" charset="0"/>
          </a:endParaRPr>
        </a:p>
      </dgm:t>
    </dgm:pt>
    <dgm:pt modelId="{B0D28EB9-E3AC-493C-8C61-E9F2CB4D2767}" type="sibTrans" cxnId="{C9E8121B-741E-45F0-8477-F8940197B6D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D0B64870-4C26-4488-A243-3670E4AAF390}" type="parTrans" cxnId="{C9E8121B-741E-45F0-8477-F8940197B6D5}">
      <dgm:prSet/>
      <dgm:spPr/>
      <dgm:t>
        <a:bodyPr/>
        <a:lstStyle/>
        <a:p>
          <a:endParaRPr lang="ru-RU">
            <a:latin typeface="Georgia" pitchFamily="18" charset="0"/>
          </a:endParaRPr>
        </a:p>
      </dgm:t>
    </dgm:pt>
    <dgm:pt modelId="{CE35F9C3-7060-4314-BC95-758C8B21A1E3}" type="pres">
      <dgm:prSet presAssocID="{50559554-2E6B-4850-8094-98328EA417C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3307BA-EE04-4056-B680-6146C8BC1C99}" type="pres">
      <dgm:prSet presAssocID="{50559554-2E6B-4850-8094-98328EA417C9}" presName="hierFlow" presStyleCnt="0"/>
      <dgm:spPr/>
    </dgm:pt>
    <dgm:pt modelId="{0537C589-FDEB-4E6A-82B3-80AC3A57A497}" type="pres">
      <dgm:prSet presAssocID="{50559554-2E6B-4850-8094-98328EA417C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F3BEC1D-5424-481D-98D8-82019CDBE3BF}" type="pres">
      <dgm:prSet presAssocID="{B612E647-3286-4246-8CC5-DC49BB724BC8}" presName="Name14" presStyleCnt="0"/>
      <dgm:spPr/>
    </dgm:pt>
    <dgm:pt modelId="{EE76BD99-81D6-45FF-B0BF-D78549D8B02C}" type="pres">
      <dgm:prSet presAssocID="{B612E647-3286-4246-8CC5-DC49BB724BC8}" presName="level1Shape" presStyleLbl="node0" presStyleIdx="0" presStyleCnt="1" custScaleX="155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1ECF58-9DBD-4D44-993E-5C5B7194F99F}" type="pres">
      <dgm:prSet presAssocID="{B612E647-3286-4246-8CC5-DC49BB724BC8}" presName="hierChild2" presStyleCnt="0"/>
      <dgm:spPr/>
    </dgm:pt>
    <dgm:pt modelId="{0C428CBF-5727-4917-9D87-EAA10C7A1F10}" type="pres">
      <dgm:prSet presAssocID="{20B59980-1995-4C94-8416-5E6B3000AA9A}" presName="Name19" presStyleLbl="parChTrans1D2" presStyleIdx="0" presStyleCnt="2"/>
      <dgm:spPr/>
      <dgm:t>
        <a:bodyPr/>
        <a:lstStyle/>
        <a:p>
          <a:endParaRPr lang="ru-RU"/>
        </a:p>
      </dgm:t>
    </dgm:pt>
    <dgm:pt modelId="{144EE130-1A8A-4BD5-AB44-7519F0518699}" type="pres">
      <dgm:prSet presAssocID="{51627FEA-E706-427F-8F9D-E91C14C57288}" presName="Name21" presStyleCnt="0"/>
      <dgm:spPr/>
    </dgm:pt>
    <dgm:pt modelId="{E04F116A-1DAD-407D-849E-D2EF89502EA1}" type="pres">
      <dgm:prSet presAssocID="{51627FEA-E706-427F-8F9D-E91C14C57288}" presName="level2Shape" presStyleLbl="node2" presStyleIdx="0" presStyleCnt="2" custScaleX="168598"/>
      <dgm:spPr/>
      <dgm:t>
        <a:bodyPr/>
        <a:lstStyle/>
        <a:p>
          <a:endParaRPr lang="ru-RU"/>
        </a:p>
      </dgm:t>
    </dgm:pt>
    <dgm:pt modelId="{BC72EC7F-D34A-40D5-80A8-C94DAE854F41}" type="pres">
      <dgm:prSet presAssocID="{51627FEA-E706-427F-8F9D-E91C14C57288}" presName="hierChild3" presStyleCnt="0"/>
      <dgm:spPr/>
    </dgm:pt>
    <dgm:pt modelId="{A6C2FCB4-0C75-4DDC-BF42-473F788EE3F0}" type="pres">
      <dgm:prSet presAssocID="{1D81C02B-1302-4517-8DDC-E41E52D8E0BC}" presName="Name19" presStyleLbl="parChTrans1D3" presStyleIdx="0" presStyleCnt="3"/>
      <dgm:spPr/>
      <dgm:t>
        <a:bodyPr/>
        <a:lstStyle/>
        <a:p>
          <a:endParaRPr lang="ru-RU"/>
        </a:p>
      </dgm:t>
    </dgm:pt>
    <dgm:pt modelId="{2B4D7FC4-1C0C-40E3-8D94-EAFFD7235112}" type="pres">
      <dgm:prSet presAssocID="{6FB9B100-C32E-43D2-8A0F-DC13A465C32D}" presName="Name21" presStyleCnt="0"/>
      <dgm:spPr/>
    </dgm:pt>
    <dgm:pt modelId="{530A505C-0175-474E-A255-67C96D435B73}" type="pres">
      <dgm:prSet presAssocID="{6FB9B100-C32E-43D2-8A0F-DC13A465C32D}" presName="level2Shape" presStyleLbl="node3" presStyleIdx="0" presStyleCnt="3" custScaleX="128253" custLinFactNeighborY="-7071"/>
      <dgm:spPr/>
      <dgm:t>
        <a:bodyPr/>
        <a:lstStyle/>
        <a:p>
          <a:endParaRPr lang="ru-RU"/>
        </a:p>
      </dgm:t>
    </dgm:pt>
    <dgm:pt modelId="{CA899EBC-B912-4F75-835D-7529425719DF}" type="pres">
      <dgm:prSet presAssocID="{6FB9B100-C32E-43D2-8A0F-DC13A465C32D}" presName="hierChild3" presStyleCnt="0"/>
      <dgm:spPr/>
    </dgm:pt>
    <dgm:pt modelId="{ADD0146C-E636-4AEE-96E7-15F037EF8F7A}" type="pres">
      <dgm:prSet presAssocID="{FDD762B2-1B9A-437C-A599-E0CC5E117A58}" presName="Name19" presStyleLbl="parChTrans1D3" presStyleIdx="1" presStyleCnt="3"/>
      <dgm:spPr/>
      <dgm:t>
        <a:bodyPr/>
        <a:lstStyle/>
        <a:p>
          <a:endParaRPr lang="ru-RU"/>
        </a:p>
      </dgm:t>
    </dgm:pt>
    <dgm:pt modelId="{E0D2D2ED-A63F-47AA-BC84-68969AF785AC}" type="pres">
      <dgm:prSet presAssocID="{1A87B583-20E9-4429-9524-7786EA745F3E}" presName="Name21" presStyleCnt="0"/>
      <dgm:spPr/>
    </dgm:pt>
    <dgm:pt modelId="{6E2F6AA2-518E-407B-AE93-46AFDD282CDF}" type="pres">
      <dgm:prSet presAssocID="{1A87B583-20E9-4429-9524-7786EA745F3E}" presName="level2Shape" presStyleLbl="node3" presStyleIdx="1" presStyleCnt="3" custScaleX="125121" custLinFactNeighborY="-7071"/>
      <dgm:spPr/>
      <dgm:t>
        <a:bodyPr/>
        <a:lstStyle/>
        <a:p>
          <a:endParaRPr lang="ru-RU"/>
        </a:p>
      </dgm:t>
    </dgm:pt>
    <dgm:pt modelId="{10BDAA53-12E3-4118-BAB1-1CBEAAEA8D03}" type="pres">
      <dgm:prSet presAssocID="{1A87B583-20E9-4429-9524-7786EA745F3E}" presName="hierChild3" presStyleCnt="0"/>
      <dgm:spPr/>
    </dgm:pt>
    <dgm:pt modelId="{89A815BE-63FC-42E7-9F81-99A7A6B0B774}" type="pres">
      <dgm:prSet presAssocID="{36BA08D2-C101-4590-8BA6-8F80F9B72F57}" presName="Name19" presStyleLbl="parChTrans1D2" presStyleIdx="1" presStyleCnt="2"/>
      <dgm:spPr/>
      <dgm:t>
        <a:bodyPr/>
        <a:lstStyle/>
        <a:p>
          <a:endParaRPr lang="ru-RU"/>
        </a:p>
      </dgm:t>
    </dgm:pt>
    <dgm:pt modelId="{92C4976C-DF7C-4F49-A1CC-359C650A620F}" type="pres">
      <dgm:prSet presAssocID="{99515F6F-A5EE-42B5-A116-4F052927995E}" presName="Name21" presStyleCnt="0"/>
      <dgm:spPr/>
    </dgm:pt>
    <dgm:pt modelId="{BB26076C-7A5D-4FF3-BD5C-6E72AE9B9EA8}" type="pres">
      <dgm:prSet presAssocID="{99515F6F-A5EE-42B5-A116-4F052927995E}" presName="level2Shape" presStyleLbl="node2" presStyleIdx="1" presStyleCnt="2" custScaleX="156791"/>
      <dgm:spPr/>
      <dgm:t>
        <a:bodyPr/>
        <a:lstStyle/>
        <a:p>
          <a:endParaRPr lang="ru-RU"/>
        </a:p>
      </dgm:t>
    </dgm:pt>
    <dgm:pt modelId="{F3AAF0E3-DB7B-429D-8E39-59957FA9A866}" type="pres">
      <dgm:prSet presAssocID="{99515F6F-A5EE-42B5-A116-4F052927995E}" presName="hierChild3" presStyleCnt="0"/>
      <dgm:spPr/>
    </dgm:pt>
    <dgm:pt modelId="{44F367F1-0D70-4E78-9F3F-90E5F524E33C}" type="pres">
      <dgm:prSet presAssocID="{143F3D48-0268-49A3-88C7-E9114F4945A7}" presName="Name19" presStyleLbl="parChTrans1D3" presStyleIdx="2" presStyleCnt="3"/>
      <dgm:spPr/>
      <dgm:t>
        <a:bodyPr/>
        <a:lstStyle/>
        <a:p>
          <a:endParaRPr lang="ru-RU"/>
        </a:p>
      </dgm:t>
    </dgm:pt>
    <dgm:pt modelId="{1770047B-4643-4276-B950-208A377291B1}" type="pres">
      <dgm:prSet presAssocID="{B883886D-B48F-4863-A778-DBD43789B04F}" presName="Name21" presStyleCnt="0"/>
      <dgm:spPr/>
    </dgm:pt>
    <dgm:pt modelId="{3FC3D528-C887-4A0B-A3A2-B232112F86E6}" type="pres">
      <dgm:prSet presAssocID="{B883886D-B48F-4863-A778-DBD43789B04F}" presName="level2Shape" presStyleLbl="node3" presStyleIdx="2" presStyleCnt="3" custLinFactNeighborY="-7071"/>
      <dgm:spPr/>
      <dgm:t>
        <a:bodyPr/>
        <a:lstStyle/>
        <a:p>
          <a:endParaRPr lang="ru-RU"/>
        </a:p>
      </dgm:t>
    </dgm:pt>
    <dgm:pt modelId="{51C43153-6D82-4064-8CE3-9E8650C3A7D0}" type="pres">
      <dgm:prSet presAssocID="{B883886D-B48F-4863-A778-DBD43789B04F}" presName="hierChild3" presStyleCnt="0"/>
      <dgm:spPr/>
    </dgm:pt>
    <dgm:pt modelId="{6A65B82A-B7BE-43EB-B6EB-2DD5144B5A98}" type="pres">
      <dgm:prSet presAssocID="{50559554-2E6B-4850-8094-98328EA417C9}" presName="bgShapesFlow" presStyleCnt="0"/>
      <dgm:spPr/>
    </dgm:pt>
  </dgm:ptLst>
  <dgm:cxnLst>
    <dgm:cxn modelId="{F33E0BA1-0E58-4A88-B42E-65877228DB7E}" type="presOf" srcId="{50559554-2E6B-4850-8094-98328EA417C9}" destId="{CE35F9C3-7060-4314-BC95-758C8B21A1E3}" srcOrd="0" destOrd="0" presId="urn:microsoft.com/office/officeart/2005/8/layout/hierarchy6"/>
    <dgm:cxn modelId="{7AEFB533-C5B6-4396-A2AC-419ACBDA1D66}" srcId="{99515F6F-A5EE-42B5-A116-4F052927995E}" destId="{B883886D-B48F-4863-A778-DBD43789B04F}" srcOrd="0" destOrd="0" parTransId="{143F3D48-0268-49A3-88C7-E9114F4945A7}" sibTransId="{E72BEAA5-8B89-406F-82E7-2E9CF2235364}"/>
    <dgm:cxn modelId="{B5D162DA-C3B0-4BFD-A8CB-066C3A5DC405}" srcId="{B612E647-3286-4246-8CC5-DC49BB724BC8}" destId="{51627FEA-E706-427F-8F9D-E91C14C57288}" srcOrd="0" destOrd="0" parTransId="{20B59980-1995-4C94-8416-5E6B3000AA9A}" sibTransId="{F51E7132-6FBC-48E9-BE1A-1BB6E5EEDEDF}"/>
    <dgm:cxn modelId="{2C8A74DF-1A80-4E89-92DF-2AC3B9149736}" type="presOf" srcId="{99515F6F-A5EE-42B5-A116-4F052927995E}" destId="{BB26076C-7A5D-4FF3-BD5C-6E72AE9B9EA8}" srcOrd="0" destOrd="0" presId="urn:microsoft.com/office/officeart/2005/8/layout/hierarchy6"/>
    <dgm:cxn modelId="{7EC85797-584C-4666-B2D3-EAE178F9D333}" type="presOf" srcId="{143F3D48-0268-49A3-88C7-E9114F4945A7}" destId="{44F367F1-0D70-4E78-9F3F-90E5F524E33C}" srcOrd="0" destOrd="0" presId="urn:microsoft.com/office/officeart/2005/8/layout/hierarchy6"/>
    <dgm:cxn modelId="{E9A1743E-6E70-4973-8F7D-5B2092C84BFF}" type="presOf" srcId="{36BA08D2-C101-4590-8BA6-8F80F9B72F57}" destId="{89A815BE-63FC-42E7-9F81-99A7A6B0B774}" srcOrd="0" destOrd="0" presId="urn:microsoft.com/office/officeart/2005/8/layout/hierarchy6"/>
    <dgm:cxn modelId="{C9E8121B-741E-45F0-8477-F8940197B6D5}" srcId="{50559554-2E6B-4850-8094-98328EA417C9}" destId="{B612E647-3286-4246-8CC5-DC49BB724BC8}" srcOrd="0" destOrd="0" parTransId="{D0B64870-4C26-4488-A243-3670E4AAF390}" sibTransId="{B0D28EB9-E3AC-493C-8C61-E9F2CB4D2767}"/>
    <dgm:cxn modelId="{7DE730B0-9D97-4AF2-9A9E-5AFE1B226096}" srcId="{51627FEA-E706-427F-8F9D-E91C14C57288}" destId="{1A87B583-20E9-4429-9524-7786EA745F3E}" srcOrd="1" destOrd="0" parTransId="{FDD762B2-1B9A-437C-A599-E0CC5E117A58}" sibTransId="{8E9CADD8-B036-46AE-8B07-C4153399DD6E}"/>
    <dgm:cxn modelId="{F3191BFA-7150-49B2-9107-F1D4EFAED2BD}" type="presOf" srcId="{FDD762B2-1B9A-437C-A599-E0CC5E117A58}" destId="{ADD0146C-E636-4AEE-96E7-15F037EF8F7A}" srcOrd="0" destOrd="0" presId="urn:microsoft.com/office/officeart/2005/8/layout/hierarchy6"/>
    <dgm:cxn modelId="{D5BCAC62-AA8C-493B-A4C1-0BD901EA747D}" type="presOf" srcId="{6FB9B100-C32E-43D2-8A0F-DC13A465C32D}" destId="{530A505C-0175-474E-A255-67C96D435B73}" srcOrd="0" destOrd="0" presId="urn:microsoft.com/office/officeart/2005/8/layout/hierarchy6"/>
    <dgm:cxn modelId="{56B1E314-EF07-432A-A20B-588B6D714C9F}" type="presOf" srcId="{B883886D-B48F-4863-A778-DBD43789B04F}" destId="{3FC3D528-C887-4A0B-A3A2-B232112F86E6}" srcOrd="0" destOrd="0" presId="urn:microsoft.com/office/officeart/2005/8/layout/hierarchy6"/>
    <dgm:cxn modelId="{D4A16DF9-281A-447F-8114-E097C4E15C61}" srcId="{51627FEA-E706-427F-8F9D-E91C14C57288}" destId="{6FB9B100-C32E-43D2-8A0F-DC13A465C32D}" srcOrd="0" destOrd="0" parTransId="{1D81C02B-1302-4517-8DDC-E41E52D8E0BC}" sibTransId="{DB23E242-0A15-4348-B325-7697E2FDEE89}"/>
    <dgm:cxn modelId="{A8D79857-F850-4460-9E0E-7A1A9C23B118}" type="presOf" srcId="{20B59980-1995-4C94-8416-5E6B3000AA9A}" destId="{0C428CBF-5727-4917-9D87-EAA10C7A1F10}" srcOrd="0" destOrd="0" presId="urn:microsoft.com/office/officeart/2005/8/layout/hierarchy6"/>
    <dgm:cxn modelId="{05FE5447-5F1C-4C62-9E46-74307225299B}" type="presOf" srcId="{1D81C02B-1302-4517-8DDC-E41E52D8E0BC}" destId="{A6C2FCB4-0C75-4DDC-BF42-473F788EE3F0}" srcOrd="0" destOrd="0" presId="urn:microsoft.com/office/officeart/2005/8/layout/hierarchy6"/>
    <dgm:cxn modelId="{44124FB5-9BD8-4C23-9D06-B4BB4DACD123}" type="presOf" srcId="{1A87B583-20E9-4429-9524-7786EA745F3E}" destId="{6E2F6AA2-518E-407B-AE93-46AFDD282CDF}" srcOrd="0" destOrd="0" presId="urn:microsoft.com/office/officeart/2005/8/layout/hierarchy6"/>
    <dgm:cxn modelId="{993FEC9C-233E-412D-9D12-1C7EB57FA003}" type="presOf" srcId="{51627FEA-E706-427F-8F9D-E91C14C57288}" destId="{E04F116A-1DAD-407D-849E-D2EF89502EA1}" srcOrd="0" destOrd="0" presId="urn:microsoft.com/office/officeart/2005/8/layout/hierarchy6"/>
    <dgm:cxn modelId="{7F351A95-746B-4A70-8681-3EBAB9E420AD}" srcId="{B612E647-3286-4246-8CC5-DC49BB724BC8}" destId="{99515F6F-A5EE-42B5-A116-4F052927995E}" srcOrd="1" destOrd="0" parTransId="{36BA08D2-C101-4590-8BA6-8F80F9B72F57}" sibTransId="{706236FD-C998-4E2D-860E-81A9938F3E4A}"/>
    <dgm:cxn modelId="{87D203D2-EE92-4FA4-853A-9E3CC25568E4}" type="presOf" srcId="{B612E647-3286-4246-8CC5-DC49BB724BC8}" destId="{EE76BD99-81D6-45FF-B0BF-D78549D8B02C}" srcOrd="0" destOrd="0" presId="urn:microsoft.com/office/officeart/2005/8/layout/hierarchy6"/>
    <dgm:cxn modelId="{6FB7DBBA-DF18-4DC8-8054-B533DDF363F8}" type="presParOf" srcId="{CE35F9C3-7060-4314-BC95-758C8B21A1E3}" destId="{EA3307BA-EE04-4056-B680-6146C8BC1C99}" srcOrd="0" destOrd="0" presId="urn:microsoft.com/office/officeart/2005/8/layout/hierarchy6"/>
    <dgm:cxn modelId="{5838D930-21D3-4E55-BC5B-A3DE03291264}" type="presParOf" srcId="{EA3307BA-EE04-4056-B680-6146C8BC1C99}" destId="{0537C589-FDEB-4E6A-82B3-80AC3A57A497}" srcOrd="0" destOrd="0" presId="urn:microsoft.com/office/officeart/2005/8/layout/hierarchy6"/>
    <dgm:cxn modelId="{66CB2608-DAB1-4465-AEEF-A9C1AE1E2A1C}" type="presParOf" srcId="{0537C589-FDEB-4E6A-82B3-80AC3A57A497}" destId="{9F3BEC1D-5424-481D-98D8-82019CDBE3BF}" srcOrd="0" destOrd="0" presId="urn:microsoft.com/office/officeart/2005/8/layout/hierarchy6"/>
    <dgm:cxn modelId="{C10B824F-DEC1-493F-A017-0DC700DC635D}" type="presParOf" srcId="{9F3BEC1D-5424-481D-98D8-82019CDBE3BF}" destId="{EE76BD99-81D6-45FF-B0BF-D78549D8B02C}" srcOrd="0" destOrd="0" presId="urn:microsoft.com/office/officeart/2005/8/layout/hierarchy6"/>
    <dgm:cxn modelId="{E6048A70-D59E-4CC5-A266-565AA13E1C96}" type="presParOf" srcId="{9F3BEC1D-5424-481D-98D8-82019CDBE3BF}" destId="{3A1ECF58-9DBD-4D44-993E-5C5B7194F99F}" srcOrd="1" destOrd="0" presId="urn:microsoft.com/office/officeart/2005/8/layout/hierarchy6"/>
    <dgm:cxn modelId="{412CED19-CF51-44BA-A4C2-640318F86B26}" type="presParOf" srcId="{3A1ECF58-9DBD-4D44-993E-5C5B7194F99F}" destId="{0C428CBF-5727-4917-9D87-EAA10C7A1F10}" srcOrd="0" destOrd="0" presId="urn:microsoft.com/office/officeart/2005/8/layout/hierarchy6"/>
    <dgm:cxn modelId="{B0563FD1-5629-4E80-B2C3-7507D3768869}" type="presParOf" srcId="{3A1ECF58-9DBD-4D44-993E-5C5B7194F99F}" destId="{144EE130-1A8A-4BD5-AB44-7519F0518699}" srcOrd="1" destOrd="0" presId="urn:microsoft.com/office/officeart/2005/8/layout/hierarchy6"/>
    <dgm:cxn modelId="{87A7914B-599B-4D6C-8007-B793A582E633}" type="presParOf" srcId="{144EE130-1A8A-4BD5-AB44-7519F0518699}" destId="{E04F116A-1DAD-407D-849E-D2EF89502EA1}" srcOrd="0" destOrd="0" presId="urn:microsoft.com/office/officeart/2005/8/layout/hierarchy6"/>
    <dgm:cxn modelId="{EF1DEABF-39E1-4C6D-B2DA-8E299E4A7C73}" type="presParOf" srcId="{144EE130-1A8A-4BD5-AB44-7519F0518699}" destId="{BC72EC7F-D34A-40D5-80A8-C94DAE854F41}" srcOrd="1" destOrd="0" presId="urn:microsoft.com/office/officeart/2005/8/layout/hierarchy6"/>
    <dgm:cxn modelId="{4E417D54-1D42-4F09-AA6A-01D0658C381C}" type="presParOf" srcId="{BC72EC7F-D34A-40D5-80A8-C94DAE854F41}" destId="{A6C2FCB4-0C75-4DDC-BF42-473F788EE3F0}" srcOrd="0" destOrd="0" presId="urn:microsoft.com/office/officeart/2005/8/layout/hierarchy6"/>
    <dgm:cxn modelId="{0D47BF81-B094-46A2-AC69-DB0E6C467E22}" type="presParOf" srcId="{BC72EC7F-D34A-40D5-80A8-C94DAE854F41}" destId="{2B4D7FC4-1C0C-40E3-8D94-EAFFD7235112}" srcOrd="1" destOrd="0" presId="urn:microsoft.com/office/officeart/2005/8/layout/hierarchy6"/>
    <dgm:cxn modelId="{3A4BDA2D-F000-4DB2-A2D1-6DD080EEC87E}" type="presParOf" srcId="{2B4D7FC4-1C0C-40E3-8D94-EAFFD7235112}" destId="{530A505C-0175-474E-A255-67C96D435B73}" srcOrd="0" destOrd="0" presId="urn:microsoft.com/office/officeart/2005/8/layout/hierarchy6"/>
    <dgm:cxn modelId="{82C94B59-ECDB-4F44-B7BC-166E2B0FD330}" type="presParOf" srcId="{2B4D7FC4-1C0C-40E3-8D94-EAFFD7235112}" destId="{CA899EBC-B912-4F75-835D-7529425719DF}" srcOrd="1" destOrd="0" presId="urn:microsoft.com/office/officeart/2005/8/layout/hierarchy6"/>
    <dgm:cxn modelId="{35166EBE-66AC-485C-ADB9-2451236E3FD8}" type="presParOf" srcId="{BC72EC7F-D34A-40D5-80A8-C94DAE854F41}" destId="{ADD0146C-E636-4AEE-96E7-15F037EF8F7A}" srcOrd="2" destOrd="0" presId="urn:microsoft.com/office/officeart/2005/8/layout/hierarchy6"/>
    <dgm:cxn modelId="{A1B44F5F-B552-4E15-9960-F12CDE53DF37}" type="presParOf" srcId="{BC72EC7F-D34A-40D5-80A8-C94DAE854F41}" destId="{E0D2D2ED-A63F-47AA-BC84-68969AF785AC}" srcOrd="3" destOrd="0" presId="urn:microsoft.com/office/officeart/2005/8/layout/hierarchy6"/>
    <dgm:cxn modelId="{CD38E2D8-CC1F-47AD-A692-1DFBD0744765}" type="presParOf" srcId="{E0D2D2ED-A63F-47AA-BC84-68969AF785AC}" destId="{6E2F6AA2-518E-407B-AE93-46AFDD282CDF}" srcOrd="0" destOrd="0" presId="urn:microsoft.com/office/officeart/2005/8/layout/hierarchy6"/>
    <dgm:cxn modelId="{F2B2443A-F894-4E7C-A0D9-D087EB89D51C}" type="presParOf" srcId="{E0D2D2ED-A63F-47AA-BC84-68969AF785AC}" destId="{10BDAA53-12E3-4118-BAB1-1CBEAAEA8D03}" srcOrd="1" destOrd="0" presId="urn:microsoft.com/office/officeart/2005/8/layout/hierarchy6"/>
    <dgm:cxn modelId="{9E0C5343-D473-4D92-BB9E-E074A59A0396}" type="presParOf" srcId="{3A1ECF58-9DBD-4D44-993E-5C5B7194F99F}" destId="{89A815BE-63FC-42E7-9F81-99A7A6B0B774}" srcOrd="2" destOrd="0" presId="urn:microsoft.com/office/officeart/2005/8/layout/hierarchy6"/>
    <dgm:cxn modelId="{A8CE5181-9985-4FC7-8C5B-F0F78359CFD3}" type="presParOf" srcId="{3A1ECF58-9DBD-4D44-993E-5C5B7194F99F}" destId="{92C4976C-DF7C-4F49-A1CC-359C650A620F}" srcOrd="3" destOrd="0" presId="urn:microsoft.com/office/officeart/2005/8/layout/hierarchy6"/>
    <dgm:cxn modelId="{416E0B2B-1BBB-477E-9ADB-D3289EED2A36}" type="presParOf" srcId="{92C4976C-DF7C-4F49-A1CC-359C650A620F}" destId="{BB26076C-7A5D-4FF3-BD5C-6E72AE9B9EA8}" srcOrd="0" destOrd="0" presId="urn:microsoft.com/office/officeart/2005/8/layout/hierarchy6"/>
    <dgm:cxn modelId="{64CD7C0C-013A-4016-ADBB-2E86A1CE9B0A}" type="presParOf" srcId="{92C4976C-DF7C-4F49-A1CC-359C650A620F}" destId="{F3AAF0E3-DB7B-429D-8E39-59957FA9A866}" srcOrd="1" destOrd="0" presId="urn:microsoft.com/office/officeart/2005/8/layout/hierarchy6"/>
    <dgm:cxn modelId="{478A5197-F5F6-4EE0-8F04-9987467D46E9}" type="presParOf" srcId="{F3AAF0E3-DB7B-429D-8E39-59957FA9A866}" destId="{44F367F1-0D70-4E78-9F3F-90E5F524E33C}" srcOrd="0" destOrd="0" presId="urn:microsoft.com/office/officeart/2005/8/layout/hierarchy6"/>
    <dgm:cxn modelId="{1D15F5FA-7E25-4A54-8A94-7AD99AE466DF}" type="presParOf" srcId="{F3AAF0E3-DB7B-429D-8E39-59957FA9A866}" destId="{1770047B-4643-4276-B950-208A377291B1}" srcOrd="1" destOrd="0" presId="urn:microsoft.com/office/officeart/2005/8/layout/hierarchy6"/>
    <dgm:cxn modelId="{F278F1CC-2260-4DB3-ADBE-8C12911C0095}" type="presParOf" srcId="{1770047B-4643-4276-B950-208A377291B1}" destId="{3FC3D528-C887-4A0B-A3A2-B232112F86E6}" srcOrd="0" destOrd="0" presId="urn:microsoft.com/office/officeart/2005/8/layout/hierarchy6"/>
    <dgm:cxn modelId="{A052CDDC-D313-425C-B0FA-8106A9A8470C}" type="presParOf" srcId="{1770047B-4643-4276-B950-208A377291B1}" destId="{51C43153-6D82-4064-8CE3-9E8650C3A7D0}" srcOrd="1" destOrd="0" presId="urn:microsoft.com/office/officeart/2005/8/layout/hierarchy6"/>
    <dgm:cxn modelId="{12078834-26EB-4D27-A68E-4329571DA297}" type="presParOf" srcId="{CE35F9C3-7060-4314-BC95-758C8B21A1E3}" destId="{6A65B82A-B7BE-43EB-B6EB-2DD5144B5A9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AF52B5-FB9C-44A0-8C5D-70539068EAD1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A8A9D40-8313-41CE-AB76-D5AC25FF1D6F}">
      <dgm:prSet phldrT="[Текст]" custT="1"/>
      <dgm:spPr/>
      <dgm:t>
        <a:bodyPr/>
        <a:lstStyle/>
        <a:p>
          <a:r>
            <a:rPr lang="ru-RU" sz="2400" b="1" dirty="0" smtClean="0"/>
            <a:t>Осуществление защиты прав ребенка</a:t>
          </a:r>
          <a:endParaRPr lang="ru-RU" sz="2400" b="1" dirty="0"/>
        </a:p>
      </dgm:t>
    </dgm:pt>
    <dgm:pt modelId="{96A2A8E3-29B9-45D0-850F-073442BC3516}" type="parTrans" cxnId="{01F65491-F2FC-4D25-A933-205246559E7E}">
      <dgm:prSet/>
      <dgm:spPr/>
      <dgm:t>
        <a:bodyPr/>
        <a:lstStyle/>
        <a:p>
          <a:endParaRPr lang="ru-RU" sz="2000" b="1"/>
        </a:p>
      </dgm:t>
    </dgm:pt>
    <dgm:pt modelId="{073245A9-744E-4711-A3C6-01B25FCEB7BE}" type="sibTrans" cxnId="{01F65491-F2FC-4D25-A933-205246559E7E}">
      <dgm:prSet/>
      <dgm:spPr/>
      <dgm:t>
        <a:bodyPr/>
        <a:lstStyle/>
        <a:p>
          <a:endParaRPr lang="ru-RU" sz="2000" b="1"/>
        </a:p>
      </dgm:t>
    </dgm:pt>
    <dgm:pt modelId="{271EFB17-D558-4D86-9AD4-111ED8AA888B}">
      <dgm:prSet phldrT="[Текст]" custT="1"/>
      <dgm:spPr/>
      <dgm:t>
        <a:bodyPr/>
        <a:lstStyle/>
        <a:p>
          <a:r>
            <a:rPr lang="ru-RU" sz="2000" b="1" dirty="0" smtClean="0"/>
            <a:t>Органы опеки и попечительства</a:t>
          </a:r>
          <a:endParaRPr lang="ru-RU" sz="2000" b="1" dirty="0"/>
        </a:p>
      </dgm:t>
    </dgm:pt>
    <dgm:pt modelId="{A2CCDDF7-8AA2-446B-A6F9-4EE8AD7FD1CE}" type="parTrans" cxnId="{1327E7C3-4C8C-46C9-BBB2-6E11DA809D28}">
      <dgm:prSet/>
      <dgm:spPr/>
      <dgm:t>
        <a:bodyPr/>
        <a:lstStyle/>
        <a:p>
          <a:endParaRPr lang="ru-RU" sz="2000" b="1"/>
        </a:p>
      </dgm:t>
    </dgm:pt>
    <dgm:pt modelId="{7CF0F852-D380-4D84-8CDC-493B1664E022}" type="sibTrans" cxnId="{1327E7C3-4C8C-46C9-BBB2-6E11DA809D28}">
      <dgm:prSet/>
      <dgm:spPr/>
      <dgm:t>
        <a:bodyPr/>
        <a:lstStyle/>
        <a:p>
          <a:endParaRPr lang="ru-RU" sz="2000" b="1"/>
        </a:p>
      </dgm:t>
    </dgm:pt>
    <dgm:pt modelId="{C79BCA2A-2326-42F4-AA05-1E1AAA2CDC99}">
      <dgm:prSet phldrT="[Текст]" custT="1"/>
      <dgm:spPr/>
      <dgm:t>
        <a:bodyPr/>
        <a:lstStyle/>
        <a:p>
          <a:r>
            <a:rPr lang="ru-RU" sz="2000" b="1" dirty="0" smtClean="0"/>
            <a:t>Суды, прокуратура</a:t>
          </a:r>
          <a:endParaRPr lang="ru-RU" sz="2000" b="1" dirty="0"/>
        </a:p>
      </dgm:t>
    </dgm:pt>
    <dgm:pt modelId="{71B4D45A-C2CC-4CE1-B56F-DB1F781A8614}" type="parTrans" cxnId="{AFD96CED-D5BD-4ADA-90D8-C72AD28A0188}">
      <dgm:prSet/>
      <dgm:spPr/>
      <dgm:t>
        <a:bodyPr/>
        <a:lstStyle/>
        <a:p>
          <a:endParaRPr lang="ru-RU" sz="2000" b="1"/>
        </a:p>
      </dgm:t>
    </dgm:pt>
    <dgm:pt modelId="{5D01D707-F767-49D1-AFDB-E6595496C9E8}" type="sibTrans" cxnId="{AFD96CED-D5BD-4ADA-90D8-C72AD28A0188}">
      <dgm:prSet/>
      <dgm:spPr/>
      <dgm:t>
        <a:bodyPr/>
        <a:lstStyle/>
        <a:p>
          <a:endParaRPr lang="ru-RU" sz="2000" b="1"/>
        </a:p>
      </dgm:t>
    </dgm:pt>
    <dgm:pt modelId="{D06F5DAE-7069-4A84-8CB7-53CEBDA7539E}">
      <dgm:prSet phldrT="[Текст]" custT="1"/>
      <dgm:spPr/>
      <dgm:t>
        <a:bodyPr/>
        <a:lstStyle/>
        <a:p>
          <a:r>
            <a:rPr lang="ru-RU" sz="2000" b="1" dirty="0" smtClean="0"/>
            <a:t>Уполномоченный по правам ребенка</a:t>
          </a:r>
          <a:endParaRPr lang="ru-RU" sz="2000" b="1" dirty="0"/>
        </a:p>
      </dgm:t>
    </dgm:pt>
    <dgm:pt modelId="{4317D43F-F7E0-45A0-A566-6E44D7A1C29E}" type="parTrans" cxnId="{6FBFEC0C-304F-4ED3-AE9A-28C551CFF6AB}">
      <dgm:prSet/>
      <dgm:spPr/>
      <dgm:t>
        <a:bodyPr/>
        <a:lstStyle/>
        <a:p>
          <a:endParaRPr lang="ru-RU" sz="2000" b="1"/>
        </a:p>
      </dgm:t>
    </dgm:pt>
    <dgm:pt modelId="{DF49D8A2-F47E-4B8C-8CDE-F1E4C7441662}" type="sibTrans" cxnId="{6FBFEC0C-304F-4ED3-AE9A-28C551CFF6AB}">
      <dgm:prSet/>
      <dgm:spPr/>
      <dgm:t>
        <a:bodyPr/>
        <a:lstStyle/>
        <a:p>
          <a:endParaRPr lang="ru-RU" sz="2000" b="1"/>
        </a:p>
      </dgm:t>
    </dgm:pt>
    <dgm:pt modelId="{02BD841B-6FBC-40B8-91A8-64F95D69BA56}">
      <dgm:prSet phldrT="[Текст]" custT="1"/>
      <dgm:spPr/>
      <dgm:t>
        <a:bodyPr/>
        <a:lstStyle/>
        <a:p>
          <a:r>
            <a:rPr lang="ru-RU" sz="2000" b="1" dirty="0" smtClean="0"/>
            <a:t>Семья и родители</a:t>
          </a:r>
          <a:endParaRPr lang="ru-RU" sz="2000" b="1" dirty="0"/>
        </a:p>
      </dgm:t>
    </dgm:pt>
    <dgm:pt modelId="{457126C6-A62F-4F9B-B860-365627549CAB}" type="parTrans" cxnId="{99188FEB-B6BB-4D4D-9358-D96BC64A1A23}">
      <dgm:prSet/>
      <dgm:spPr/>
      <dgm:t>
        <a:bodyPr/>
        <a:lstStyle/>
        <a:p>
          <a:endParaRPr lang="ru-RU" sz="2000" b="1"/>
        </a:p>
      </dgm:t>
    </dgm:pt>
    <dgm:pt modelId="{5286C560-E191-4B54-A882-8A0F0A623AC8}" type="sibTrans" cxnId="{99188FEB-B6BB-4D4D-9358-D96BC64A1A23}">
      <dgm:prSet/>
      <dgm:spPr/>
      <dgm:t>
        <a:bodyPr/>
        <a:lstStyle/>
        <a:p>
          <a:endParaRPr lang="ru-RU" sz="2000" b="1"/>
        </a:p>
      </dgm:t>
    </dgm:pt>
    <dgm:pt modelId="{9CB3D7C2-1DB1-4D15-807C-57B5E0888642}">
      <dgm:prSet custT="1"/>
      <dgm:spPr/>
      <dgm:t>
        <a:bodyPr/>
        <a:lstStyle/>
        <a:p>
          <a:r>
            <a:rPr lang="ru-RU" sz="2000" b="1" dirty="0" smtClean="0"/>
            <a:t>ДОУ, СОШ, УДО</a:t>
          </a:r>
          <a:endParaRPr lang="ru-RU" sz="2000" b="1" dirty="0"/>
        </a:p>
      </dgm:t>
    </dgm:pt>
    <dgm:pt modelId="{38DA8A96-AD3E-4B17-8BBB-114C8B71CF0E}" type="parTrans" cxnId="{0F476F7F-FEFA-46B6-9E6A-A3AEAFE86CBF}">
      <dgm:prSet/>
      <dgm:spPr/>
      <dgm:t>
        <a:bodyPr/>
        <a:lstStyle/>
        <a:p>
          <a:endParaRPr lang="ru-RU" sz="2000" b="1"/>
        </a:p>
      </dgm:t>
    </dgm:pt>
    <dgm:pt modelId="{9CB2304B-C4EA-4488-8302-39BB32A562CC}" type="sibTrans" cxnId="{0F476F7F-FEFA-46B6-9E6A-A3AEAFE86CBF}">
      <dgm:prSet/>
      <dgm:spPr/>
      <dgm:t>
        <a:bodyPr/>
        <a:lstStyle/>
        <a:p>
          <a:endParaRPr lang="ru-RU" sz="2000" b="1"/>
        </a:p>
      </dgm:t>
    </dgm:pt>
    <dgm:pt modelId="{96313614-5373-4355-B941-5714DF684886}" type="pres">
      <dgm:prSet presAssocID="{2DAF52B5-FB9C-44A0-8C5D-70539068EA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D9192A-114D-4E40-9CE4-202D817F122F}" type="pres">
      <dgm:prSet presAssocID="{5A8A9D40-8313-41CE-AB76-D5AC25FF1D6F}" presName="centerShape" presStyleLbl="node0" presStyleIdx="0" presStyleCnt="1" custScaleX="116386" custScaleY="118156"/>
      <dgm:spPr/>
      <dgm:t>
        <a:bodyPr/>
        <a:lstStyle/>
        <a:p>
          <a:endParaRPr lang="ru-RU"/>
        </a:p>
      </dgm:t>
    </dgm:pt>
    <dgm:pt modelId="{9DBB597F-C372-4528-BB05-4CA0CC6D21C7}" type="pres">
      <dgm:prSet presAssocID="{271EFB17-D558-4D86-9AD4-111ED8AA888B}" presName="node" presStyleLbl="node1" presStyleIdx="0" presStyleCnt="5" custScaleX="158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897B1-6BE0-43D1-B16E-09673FFCB5B2}" type="pres">
      <dgm:prSet presAssocID="{271EFB17-D558-4D86-9AD4-111ED8AA888B}" presName="dummy" presStyleCnt="0"/>
      <dgm:spPr/>
    </dgm:pt>
    <dgm:pt modelId="{9B77487D-EEA0-469A-8066-9F5C754C8351}" type="pres">
      <dgm:prSet presAssocID="{7CF0F852-D380-4D84-8CDC-493B1664E02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54A5897-AA96-499F-915F-F7CE6D4C8967}" type="pres">
      <dgm:prSet presAssocID="{C79BCA2A-2326-42F4-AA05-1E1AAA2CDC99}" presName="node" presStyleLbl="node1" presStyleIdx="1" presStyleCnt="5" custScaleX="123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7F75-102D-4E9C-9FE0-88F59976B173}" type="pres">
      <dgm:prSet presAssocID="{C79BCA2A-2326-42F4-AA05-1E1AAA2CDC99}" presName="dummy" presStyleCnt="0"/>
      <dgm:spPr/>
    </dgm:pt>
    <dgm:pt modelId="{FE23B635-693D-452B-9DF2-F2B3C50DCA45}" type="pres">
      <dgm:prSet presAssocID="{5D01D707-F767-49D1-AFDB-E6595496C9E8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3376019-8B43-4F2C-8AEA-287BA60A9F4E}" type="pres">
      <dgm:prSet presAssocID="{D06F5DAE-7069-4A84-8CB7-53CEBDA7539E}" presName="node" presStyleLbl="node1" presStyleIdx="2" presStyleCnt="5" custScaleX="166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9711D-7910-4716-B683-B1C4B9488323}" type="pres">
      <dgm:prSet presAssocID="{D06F5DAE-7069-4A84-8CB7-53CEBDA7539E}" presName="dummy" presStyleCnt="0"/>
      <dgm:spPr/>
    </dgm:pt>
    <dgm:pt modelId="{D0BDC123-4CAA-4AD1-8413-940839D46114}" type="pres">
      <dgm:prSet presAssocID="{DF49D8A2-F47E-4B8C-8CDE-F1E4C744166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AE84CFFF-9DA1-4CEB-B0E3-0FE31FAE7BEC}" type="pres">
      <dgm:prSet presAssocID="{02BD841B-6FBC-40B8-91A8-64F95D69BA56}" presName="node" presStyleLbl="node1" presStyleIdx="3" presStyleCnt="5" custScaleX="180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D58B9-4289-4BB6-BD6D-49474DB561ED}" type="pres">
      <dgm:prSet presAssocID="{02BD841B-6FBC-40B8-91A8-64F95D69BA56}" presName="dummy" presStyleCnt="0"/>
      <dgm:spPr/>
    </dgm:pt>
    <dgm:pt modelId="{3E13EB99-73FB-4B4F-A8F2-4F136BC85519}" type="pres">
      <dgm:prSet presAssocID="{5286C560-E191-4B54-A882-8A0F0A623AC8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56D20BB-6D8C-4501-949A-581FFF1D2F1C}" type="pres">
      <dgm:prSet presAssocID="{9CB3D7C2-1DB1-4D15-807C-57B5E0888642}" presName="node" presStyleLbl="node1" presStyleIdx="4" presStyleCnt="5" custScaleX="127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5C89D-88A3-4292-AA3A-CA216D7B1458}" type="pres">
      <dgm:prSet presAssocID="{9CB3D7C2-1DB1-4D15-807C-57B5E0888642}" presName="dummy" presStyleCnt="0"/>
      <dgm:spPr/>
    </dgm:pt>
    <dgm:pt modelId="{2C80A10D-3798-4A8B-BE2F-27016446CE2C}" type="pres">
      <dgm:prSet presAssocID="{9CB2304B-C4EA-4488-8302-39BB32A562C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AC2AEA2B-0413-47DF-8C89-99CD665F3811}" type="presOf" srcId="{D06F5DAE-7069-4A84-8CB7-53CEBDA7539E}" destId="{23376019-8B43-4F2C-8AEA-287BA60A9F4E}" srcOrd="0" destOrd="0" presId="urn:microsoft.com/office/officeart/2005/8/layout/radial6"/>
    <dgm:cxn modelId="{AFD96CED-D5BD-4ADA-90D8-C72AD28A0188}" srcId="{5A8A9D40-8313-41CE-AB76-D5AC25FF1D6F}" destId="{C79BCA2A-2326-42F4-AA05-1E1AAA2CDC99}" srcOrd="1" destOrd="0" parTransId="{71B4D45A-C2CC-4CE1-B56F-DB1F781A8614}" sibTransId="{5D01D707-F767-49D1-AFDB-E6595496C9E8}"/>
    <dgm:cxn modelId="{E07D6FBB-9D2F-43F6-8B65-DBCB15F55E35}" type="presOf" srcId="{271EFB17-D558-4D86-9AD4-111ED8AA888B}" destId="{9DBB597F-C372-4528-BB05-4CA0CC6D21C7}" srcOrd="0" destOrd="0" presId="urn:microsoft.com/office/officeart/2005/8/layout/radial6"/>
    <dgm:cxn modelId="{01F65491-F2FC-4D25-A933-205246559E7E}" srcId="{2DAF52B5-FB9C-44A0-8C5D-70539068EAD1}" destId="{5A8A9D40-8313-41CE-AB76-D5AC25FF1D6F}" srcOrd="0" destOrd="0" parTransId="{96A2A8E3-29B9-45D0-850F-073442BC3516}" sibTransId="{073245A9-744E-4711-A3C6-01B25FCEB7BE}"/>
    <dgm:cxn modelId="{DD96A8BB-8B12-4F92-85A0-AE5AE1FF0094}" type="presOf" srcId="{02BD841B-6FBC-40B8-91A8-64F95D69BA56}" destId="{AE84CFFF-9DA1-4CEB-B0E3-0FE31FAE7BEC}" srcOrd="0" destOrd="0" presId="urn:microsoft.com/office/officeart/2005/8/layout/radial6"/>
    <dgm:cxn modelId="{C9F3DAE4-FB6E-44D4-9231-4695809DBD1F}" type="presOf" srcId="{9CB3D7C2-1DB1-4D15-807C-57B5E0888642}" destId="{656D20BB-6D8C-4501-949A-581FFF1D2F1C}" srcOrd="0" destOrd="0" presId="urn:microsoft.com/office/officeart/2005/8/layout/radial6"/>
    <dgm:cxn modelId="{6FBFEC0C-304F-4ED3-AE9A-28C551CFF6AB}" srcId="{5A8A9D40-8313-41CE-AB76-D5AC25FF1D6F}" destId="{D06F5DAE-7069-4A84-8CB7-53CEBDA7539E}" srcOrd="2" destOrd="0" parTransId="{4317D43F-F7E0-45A0-A566-6E44D7A1C29E}" sibTransId="{DF49D8A2-F47E-4B8C-8CDE-F1E4C7441662}"/>
    <dgm:cxn modelId="{99188FEB-B6BB-4D4D-9358-D96BC64A1A23}" srcId="{5A8A9D40-8313-41CE-AB76-D5AC25FF1D6F}" destId="{02BD841B-6FBC-40B8-91A8-64F95D69BA56}" srcOrd="3" destOrd="0" parTransId="{457126C6-A62F-4F9B-B860-365627549CAB}" sibTransId="{5286C560-E191-4B54-A882-8A0F0A623AC8}"/>
    <dgm:cxn modelId="{0F476F7F-FEFA-46B6-9E6A-A3AEAFE86CBF}" srcId="{5A8A9D40-8313-41CE-AB76-D5AC25FF1D6F}" destId="{9CB3D7C2-1DB1-4D15-807C-57B5E0888642}" srcOrd="4" destOrd="0" parTransId="{38DA8A96-AD3E-4B17-8BBB-114C8B71CF0E}" sibTransId="{9CB2304B-C4EA-4488-8302-39BB32A562CC}"/>
    <dgm:cxn modelId="{424F5644-4122-4C3A-BA56-303D834A0297}" type="presOf" srcId="{5A8A9D40-8313-41CE-AB76-D5AC25FF1D6F}" destId="{59D9192A-114D-4E40-9CE4-202D817F122F}" srcOrd="0" destOrd="0" presId="urn:microsoft.com/office/officeart/2005/8/layout/radial6"/>
    <dgm:cxn modelId="{B80180A2-2865-4CDB-B3F2-24FB338EF500}" type="presOf" srcId="{9CB2304B-C4EA-4488-8302-39BB32A562CC}" destId="{2C80A10D-3798-4A8B-BE2F-27016446CE2C}" srcOrd="0" destOrd="0" presId="urn:microsoft.com/office/officeart/2005/8/layout/radial6"/>
    <dgm:cxn modelId="{1346E133-67AA-44C0-900A-8CCCC6181074}" type="presOf" srcId="{5D01D707-F767-49D1-AFDB-E6595496C9E8}" destId="{FE23B635-693D-452B-9DF2-F2B3C50DCA45}" srcOrd="0" destOrd="0" presId="urn:microsoft.com/office/officeart/2005/8/layout/radial6"/>
    <dgm:cxn modelId="{E5720680-CA16-44D6-B3F8-12011A012E99}" type="presOf" srcId="{2DAF52B5-FB9C-44A0-8C5D-70539068EAD1}" destId="{96313614-5373-4355-B941-5714DF684886}" srcOrd="0" destOrd="0" presId="urn:microsoft.com/office/officeart/2005/8/layout/radial6"/>
    <dgm:cxn modelId="{12816475-1595-41BD-BDCA-8246520BDEFF}" type="presOf" srcId="{DF49D8A2-F47E-4B8C-8CDE-F1E4C7441662}" destId="{D0BDC123-4CAA-4AD1-8413-940839D46114}" srcOrd="0" destOrd="0" presId="urn:microsoft.com/office/officeart/2005/8/layout/radial6"/>
    <dgm:cxn modelId="{DD89B4C3-7924-4803-AC35-AC4411A3E7AD}" type="presOf" srcId="{5286C560-E191-4B54-A882-8A0F0A623AC8}" destId="{3E13EB99-73FB-4B4F-A8F2-4F136BC85519}" srcOrd="0" destOrd="0" presId="urn:microsoft.com/office/officeart/2005/8/layout/radial6"/>
    <dgm:cxn modelId="{46E844C0-476E-4100-98E2-5216C95409A1}" type="presOf" srcId="{C79BCA2A-2326-42F4-AA05-1E1AAA2CDC99}" destId="{E54A5897-AA96-499F-915F-F7CE6D4C8967}" srcOrd="0" destOrd="0" presId="urn:microsoft.com/office/officeart/2005/8/layout/radial6"/>
    <dgm:cxn modelId="{1327E7C3-4C8C-46C9-BBB2-6E11DA809D28}" srcId="{5A8A9D40-8313-41CE-AB76-D5AC25FF1D6F}" destId="{271EFB17-D558-4D86-9AD4-111ED8AA888B}" srcOrd="0" destOrd="0" parTransId="{A2CCDDF7-8AA2-446B-A6F9-4EE8AD7FD1CE}" sibTransId="{7CF0F852-D380-4D84-8CDC-493B1664E022}"/>
    <dgm:cxn modelId="{901EF996-237A-469B-8C0B-1CB7610F0A4E}" type="presOf" srcId="{7CF0F852-D380-4D84-8CDC-493B1664E022}" destId="{9B77487D-EEA0-469A-8066-9F5C754C8351}" srcOrd="0" destOrd="0" presId="urn:microsoft.com/office/officeart/2005/8/layout/radial6"/>
    <dgm:cxn modelId="{640083A1-B5C0-4A31-88BF-E9C1E5E7343B}" type="presParOf" srcId="{96313614-5373-4355-B941-5714DF684886}" destId="{59D9192A-114D-4E40-9CE4-202D817F122F}" srcOrd="0" destOrd="0" presId="urn:microsoft.com/office/officeart/2005/8/layout/radial6"/>
    <dgm:cxn modelId="{F1B39C07-8144-4DEB-ACCB-761C7670532A}" type="presParOf" srcId="{96313614-5373-4355-B941-5714DF684886}" destId="{9DBB597F-C372-4528-BB05-4CA0CC6D21C7}" srcOrd="1" destOrd="0" presId="urn:microsoft.com/office/officeart/2005/8/layout/radial6"/>
    <dgm:cxn modelId="{74BE1196-1C3C-4723-85CA-07E1860C3615}" type="presParOf" srcId="{96313614-5373-4355-B941-5714DF684886}" destId="{12A897B1-6BE0-43D1-B16E-09673FFCB5B2}" srcOrd="2" destOrd="0" presId="urn:microsoft.com/office/officeart/2005/8/layout/radial6"/>
    <dgm:cxn modelId="{5DB8BC29-83D2-432F-ABD0-3AD603A1D4AA}" type="presParOf" srcId="{96313614-5373-4355-B941-5714DF684886}" destId="{9B77487D-EEA0-469A-8066-9F5C754C8351}" srcOrd="3" destOrd="0" presId="urn:microsoft.com/office/officeart/2005/8/layout/radial6"/>
    <dgm:cxn modelId="{096314CF-DC5A-4056-BF0A-461705064CF2}" type="presParOf" srcId="{96313614-5373-4355-B941-5714DF684886}" destId="{E54A5897-AA96-499F-915F-F7CE6D4C8967}" srcOrd="4" destOrd="0" presId="urn:microsoft.com/office/officeart/2005/8/layout/radial6"/>
    <dgm:cxn modelId="{343EC32D-AB80-4DEF-BA95-1C5A7865CC7A}" type="presParOf" srcId="{96313614-5373-4355-B941-5714DF684886}" destId="{577C7F75-102D-4E9C-9FE0-88F59976B173}" srcOrd="5" destOrd="0" presId="urn:microsoft.com/office/officeart/2005/8/layout/radial6"/>
    <dgm:cxn modelId="{A28B987B-505B-4569-A2AA-5FDBF85DCB50}" type="presParOf" srcId="{96313614-5373-4355-B941-5714DF684886}" destId="{FE23B635-693D-452B-9DF2-F2B3C50DCA45}" srcOrd="6" destOrd="0" presId="urn:microsoft.com/office/officeart/2005/8/layout/radial6"/>
    <dgm:cxn modelId="{0AF6E97A-1385-4ECD-91AB-CB82D97BE71E}" type="presParOf" srcId="{96313614-5373-4355-B941-5714DF684886}" destId="{23376019-8B43-4F2C-8AEA-287BA60A9F4E}" srcOrd="7" destOrd="0" presId="urn:microsoft.com/office/officeart/2005/8/layout/radial6"/>
    <dgm:cxn modelId="{3E0E9B35-7459-419D-8691-9109D9F3C728}" type="presParOf" srcId="{96313614-5373-4355-B941-5714DF684886}" destId="{5B29711D-7910-4716-B683-B1C4B9488323}" srcOrd="8" destOrd="0" presId="urn:microsoft.com/office/officeart/2005/8/layout/radial6"/>
    <dgm:cxn modelId="{FF9DDA72-5A37-4BE0-B122-4B1306262FEA}" type="presParOf" srcId="{96313614-5373-4355-B941-5714DF684886}" destId="{D0BDC123-4CAA-4AD1-8413-940839D46114}" srcOrd="9" destOrd="0" presId="urn:microsoft.com/office/officeart/2005/8/layout/radial6"/>
    <dgm:cxn modelId="{A96E4F20-D0A2-4C77-AF7C-168635EBD3BE}" type="presParOf" srcId="{96313614-5373-4355-B941-5714DF684886}" destId="{AE84CFFF-9DA1-4CEB-B0E3-0FE31FAE7BEC}" srcOrd="10" destOrd="0" presId="urn:microsoft.com/office/officeart/2005/8/layout/radial6"/>
    <dgm:cxn modelId="{013277C7-DFF4-4E5E-A5E3-6805BABD339B}" type="presParOf" srcId="{96313614-5373-4355-B941-5714DF684886}" destId="{D2ED58B9-4289-4BB6-BD6D-49474DB561ED}" srcOrd="11" destOrd="0" presId="urn:microsoft.com/office/officeart/2005/8/layout/radial6"/>
    <dgm:cxn modelId="{5B86BA1D-FC9A-44BD-B25F-ED391BFEC70B}" type="presParOf" srcId="{96313614-5373-4355-B941-5714DF684886}" destId="{3E13EB99-73FB-4B4F-A8F2-4F136BC85519}" srcOrd="12" destOrd="0" presId="urn:microsoft.com/office/officeart/2005/8/layout/radial6"/>
    <dgm:cxn modelId="{07A81C2C-51DA-4D95-80F5-941DFBF60E2D}" type="presParOf" srcId="{96313614-5373-4355-B941-5714DF684886}" destId="{656D20BB-6D8C-4501-949A-581FFF1D2F1C}" srcOrd="13" destOrd="0" presId="urn:microsoft.com/office/officeart/2005/8/layout/radial6"/>
    <dgm:cxn modelId="{C5596E2A-D79D-4497-B932-0D2FA76C96E5}" type="presParOf" srcId="{96313614-5373-4355-B941-5714DF684886}" destId="{58C5C89D-88A3-4292-AA3A-CA216D7B1458}" srcOrd="14" destOrd="0" presId="urn:microsoft.com/office/officeart/2005/8/layout/radial6"/>
    <dgm:cxn modelId="{6EC2AD8B-3B8C-4126-9980-C8C9BD1B81E7}" type="presParOf" srcId="{96313614-5373-4355-B941-5714DF684886}" destId="{2C80A10D-3798-4A8B-BE2F-27016446CE2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37AE2-1090-4E1A-8A13-6E7D97FBE701}">
      <dsp:nvSpPr>
        <dsp:cNvPr id="0" name=""/>
        <dsp:cNvSpPr/>
      </dsp:nvSpPr>
      <dsp:spPr>
        <a:xfrm>
          <a:off x="1583810" y="-38958"/>
          <a:ext cx="5976379" cy="5976379"/>
        </a:xfrm>
        <a:prstGeom prst="circularArrow">
          <a:avLst>
            <a:gd name="adj1" fmla="val 5544"/>
            <a:gd name="adj2" fmla="val 330680"/>
            <a:gd name="adj3" fmla="val 13756625"/>
            <a:gd name="adj4" fmla="val 1739772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60916-382C-4A70-B110-933D0008A3DA}">
      <dsp:nvSpPr>
        <dsp:cNvPr id="0" name=""/>
        <dsp:cNvSpPr/>
      </dsp:nvSpPr>
      <dsp:spPr>
        <a:xfrm>
          <a:off x="3161109" y="2"/>
          <a:ext cx="2821781" cy="14108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Общественное и государственное устройство</a:t>
          </a:r>
          <a:endParaRPr lang="ru-RU" sz="1800" b="1" kern="1200" dirty="0">
            <a:latin typeface="Georgia" pitchFamily="18" charset="0"/>
          </a:endParaRPr>
        </a:p>
      </dsp:txBody>
      <dsp:txXfrm>
        <a:off x="3229983" y="68876"/>
        <a:ext cx="2684033" cy="1273142"/>
      </dsp:txXfrm>
    </dsp:sp>
    <dsp:sp modelId="{85EB3141-FE86-4F17-B79A-140BA7E255C3}">
      <dsp:nvSpPr>
        <dsp:cNvPr id="0" name=""/>
        <dsp:cNvSpPr/>
      </dsp:nvSpPr>
      <dsp:spPr>
        <a:xfrm>
          <a:off x="5584936" y="1761015"/>
          <a:ext cx="2821781" cy="14108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Порядок и принципы образования органов власти, их полномочия</a:t>
          </a:r>
          <a:endParaRPr lang="ru-RU" sz="1800" b="1" kern="1200" dirty="0">
            <a:latin typeface="Georgia" pitchFamily="18" charset="0"/>
          </a:endParaRPr>
        </a:p>
      </dsp:txBody>
      <dsp:txXfrm>
        <a:off x="5653810" y="1829889"/>
        <a:ext cx="2684033" cy="1273142"/>
      </dsp:txXfrm>
    </dsp:sp>
    <dsp:sp modelId="{DFC4B6B0-56B0-4C38-BB6E-EA59342D951A}">
      <dsp:nvSpPr>
        <dsp:cNvPr id="0" name=""/>
        <dsp:cNvSpPr/>
      </dsp:nvSpPr>
      <dsp:spPr>
        <a:xfrm>
          <a:off x="4659119" y="4464496"/>
          <a:ext cx="2821781" cy="14108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Избирательную систему</a:t>
          </a:r>
          <a:endParaRPr lang="ru-RU" sz="1800" b="1" kern="1200" dirty="0">
            <a:latin typeface="Georgia" pitchFamily="18" charset="0"/>
          </a:endParaRPr>
        </a:p>
      </dsp:txBody>
      <dsp:txXfrm>
        <a:off x="4727993" y="4533370"/>
        <a:ext cx="2684033" cy="1273142"/>
      </dsp:txXfrm>
    </dsp:sp>
    <dsp:sp modelId="{AE92FDB7-03A1-4C24-9C11-1E6AF28E1CCA}">
      <dsp:nvSpPr>
        <dsp:cNvPr id="0" name=""/>
        <dsp:cNvSpPr/>
      </dsp:nvSpPr>
      <dsp:spPr>
        <a:xfrm>
          <a:off x="1663098" y="4464496"/>
          <a:ext cx="2821781" cy="14108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Права граждан</a:t>
          </a:r>
          <a:endParaRPr lang="ru-RU" sz="1800" b="1" kern="1200" dirty="0">
            <a:latin typeface="Georgia" pitchFamily="18" charset="0"/>
          </a:endParaRPr>
        </a:p>
      </dsp:txBody>
      <dsp:txXfrm>
        <a:off x="1731972" y="4533370"/>
        <a:ext cx="2684033" cy="1273142"/>
      </dsp:txXfrm>
    </dsp:sp>
    <dsp:sp modelId="{27AACDB1-6EC6-4B36-AF26-2D35D096C0D4}">
      <dsp:nvSpPr>
        <dsp:cNvPr id="0" name=""/>
        <dsp:cNvSpPr/>
      </dsp:nvSpPr>
      <dsp:spPr>
        <a:xfrm>
          <a:off x="737282" y="1761015"/>
          <a:ext cx="2821781" cy="14108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Обязанности граждан</a:t>
          </a:r>
          <a:endParaRPr lang="ru-RU" sz="1800" b="1" kern="1200" dirty="0">
            <a:latin typeface="Georgia" pitchFamily="18" charset="0"/>
          </a:endParaRPr>
        </a:p>
      </dsp:txBody>
      <dsp:txXfrm>
        <a:off x="806156" y="1829889"/>
        <a:ext cx="2684033" cy="1273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8AE25-3884-47A1-A316-52CEB11B72E5}">
      <dsp:nvSpPr>
        <dsp:cNvPr id="0" name=""/>
        <dsp:cNvSpPr/>
      </dsp:nvSpPr>
      <dsp:spPr>
        <a:xfrm>
          <a:off x="72666" y="0"/>
          <a:ext cx="2516885" cy="1258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rPr>
            <a:t>всеобщий характер</a:t>
          </a:r>
          <a:endParaRPr lang="ru-RU" sz="2400" kern="1200" dirty="0">
            <a:latin typeface="Georgia" pitchFamily="18" charset="0"/>
          </a:endParaRPr>
        </a:p>
      </dsp:txBody>
      <dsp:txXfrm>
        <a:off x="109525" y="36859"/>
        <a:ext cx="2443167" cy="1184724"/>
      </dsp:txXfrm>
    </dsp:sp>
    <dsp:sp modelId="{AACFE762-D6D6-4DF8-9E28-E6E8AE937411}">
      <dsp:nvSpPr>
        <dsp:cNvPr id="0" name=""/>
        <dsp:cNvSpPr/>
      </dsp:nvSpPr>
      <dsp:spPr>
        <a:xfrm>
          <a:off x="324354" y="1258442"/>
          <a:ext cx="102200" cy="1689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972"/>
              </a:lnTo>
              <a:lnTo>
                <a:pt x="102200" y="16899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5B94-57EE-4372-8386-E4CC6AE83906}">
      <dsp:nvSpPr>
        <dsp:cNvPr id="0" name=""/>
        <dsp:cNvSpPr/>
      </dsp:nvSpPr>
      <dsp:spPr>
        <a:xfrm>
          <a:off x="426555" y="1469877"/>
          <a:ext cx="2013508" cy="2957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Все люди рождаются свободными и равными в своем достоинстве и в правах.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85529" y="1528851"/>
        <a:ext cx="1895560" cy="2839127"/>
      </dsp:txXfrm>
    </dsp:sp>
    <dsp:sp modelId="{D5251509-8BB4-43D5-A5C1-4A0C75B4324B}">
      <dsp:nvSpPr>
        <dsp:cNvPr id="0" name=""/>
        <dsp:cNvSpPr/>
      </dsp:nvSpPr>
      <dsp:spPr>
        <a:xfrm>
          <a:off x="3116083" y="0"/>
          <a:ext cx="2516885" cy="1258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rPr>
            <a:t>неотчуждаемый характер</a:t>
          </a:r>
          <a:endParaRPr lang="ru-RU" sz="2400" kern="1200" dirty="0">
            <a:latin typeface="Georgia" pitchFamily="18" charset="0"/>
          </a:endParaRPr>
        </a:p>
      </dsp:txBody>
      <dsp:txXfrm>
        <a:off x="3152942" y="36859"/>
        <a:ext cx="2443167" cy="1184724"/>
      </dsp:txXfrm>
    </dsp:sp>
    <dsp:sp modelId="{9D4BF97B-32B3-4946-827A-9ECAFBD2C339}">
      <dsp:nvSpPr>
        <dsp:cNvPr id="0" name=""/>
        <dsp:cNvSpPr/>
      </dsp:nvSpPr>
      <dsp:spPr>
        <a:xfrm>
          <a:off x="3367772" y="1258442"/>
          <a:ext cx="157914" cy="1675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041"/>
              </a:lnTo>
              <a:lnTo>
                <a:pt x="157914" y="16750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5BFB8F-8A4F-4E3B-B3F0-240EDC53268E}">
      <dsp:nvSpPr>
        <dsp:cNvPr id="0" name=""/>
        <dsp:cNvSpPr/>
      </dsp:nvSpPr>
      <dsp:spPr>
        <a:xfrm>
          <a:off x="3525686" y="1512173"/>
          <a:ext cx="2013508" cy="2842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Они принадлежат всем людям, права человека не нужно покупать, зарабатывать или наследовать.</a:t>
          </a:r>
          <a:endParaRPr lang="ru-RU" sz="1800" kern="1200" dirty="0">
            <a:latin typeface="Georgia" pitchFamily="18" charset="0"/>
          </a:endParaRPr>
        </a:p>
      </dsp:txBody>
      <dsp:txXfrm>
        <a:off x="3584660" y="1571147"/>
        <a:ext cx="1895560" cy="2724672"/>
      </dsp:txXfrm>
    </dsp:sp>
    <dsp:sp modelId="{B2A72642-B4A4-4D8E-947F-596D4A620BE0}">
      <dsp:nvSpPr>
        <dsp:cNvPr id="0" name=""/>
        <dsp:cNvSpPr/>
      </dsp:nvSpPr>
      <dsp:spPr>
        <a:xfrm>
          <a:off x="6159501" y="0"/>
          <a:ext cx="2516885" cy="1258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Georgia" pitchFamily="18" charset="0"/>
              <a:ea typeface="+mn-ea"/>
              <a:cs typeface="+mn-cs"/>
            </a:rPr>
            <a:t>неделимый характер</a:t>
          </a:r>
          <a:endParaRPr kumimoji="0" lang="ru-RU" sz="2400" i="0" u="none" strike="noStrike" kern="1200" normalizeH="0" baseline="0" noProof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uLnTx/>
            <a:uFillTx/>
            <a:latin typeface="Georgia" pitchFamily="18" charset="0"/>
            <a:ea typeface="+mn-ea"/>
            <a:cs typeface="+mn-cs"/>
          </a:endParaRPr>
        </a:p>
      </dsp:txBody>
      <dsp:txXfrm>
        <a:off x="6196360" y="36859"/>
        <a:ext cx="2443167" cy="1184724"/>
      </dsp:txXfrm>
    </dsp:sp>
    <dsp:sp modelId="{ABAC2089-BFEC-408E-86DA-F49B4AA39C5B}">
      <dsp:nvSpPr>
        <dsp:cNvPr id="0" name=""/>
        <dsp:cNvSpPr/>
      </dsp:nvSpPr>
      <dsp:spPr>
        <a:xfrm>
          <a:off x="6411189" y="1258442"/>
          <a:ext cx="138826" cy="167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047"/>
              </a:lnTo>
              <a:lnTo>
                <a:pt x="138826" y="16750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94AF7-C529-4930-95E6-BFA693F00CDD}">
      <dsp:nvSpPr>
        <dsp:cNvPr id="0" name=""/>
        <dsp:cNvSpPr/>
      </dsp:nvSpPr>
      <dsp:spPr>
        <a:xfrm>
          <a:off x="6550016" y="1512173"/>
          <a:ext cx="2162950" cy="2842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Каждый человек  обладает всей совокупностью прав.</a:t>
          </a:r>
          <a:endParaRPr lang="ru-RU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613367" y="1575524"/>
        <a:ext cx="2036248" cy="2715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31897-5FF0-4D44-8393-269E99B92C08}">
      <dsp:nvSpPr>
        <dsp:cNvPr id="0" name=""/>
        <dsp:cNvSpPr/>
      </dsp:nvSpPr>
      <dsp:spPr>
        <a:xfrm>
          <a:off x="3323269" y="2666698"/>
          <a:ext cx="2616884" cy="2028922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Я - ГРАЖДАНИН своей страны и имею </a:t>
          </a:r>
          <a:endParaRPr lang="ru-RU" sz="1800" kern="1200" dirty="0">
            <a:latin typeface="Georgia" pitchFamily="18" charset="0"/>
          </a:endParaRPr>
        </a:p>
      </dsp:txBody>
      <dsp:txXfrm>
        <a:off x="3706503" y="2963827"/>
        <a:ext cx="1850416" cy="1434664"/>
      </dsp:txXfrm>
    </dsp:sp>
    <dsp:sp modelId="{CA41C25B-673B-4435-9558-C61FAA8219A6}">
      <dsp:nvSpPr>
        <dsp:cNvPr id="0" name=""/>
        <dsp:cNvSpPr/>
      </dsp:nvSpPr>
      <dsp:spPr>
        <a:xfrm rot="16200000">
          <a:off x="4325846" y="2340864"/>
          <a:ext cx="611729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611729" y="19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Georgia" pitchFamily="18" charset="0"/>
          </a:endParaRPr>
        </a:p>
      </dsp:txBody>
      <dsp:txXfrm>
        <a:off x="4616417" y="2345540"/>
        <a:ext cx="30586" cy="30586"/>
      </dsp:txXfrm>
    </dsp:sp>
    <dsp:sp modelId="{95E81BB2-A5A6-4860-8838-399A431CBFC1}">
      <dsp:nvSpPr>
        <dsp:cNvPr id="0" name=""/>
        <dsp:cNvSpPr/>
      </dsp:nvSpPr>
      <dsp:spPr>
        <a:xfrm>
          <a:off x="3275853" y="26046"/>
          <a:ext cx="2711716" cy="202892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Личные (гражданские) права и свободы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(ст. 19-29)</a:t>
          </a:r>
          <a:endParaRPr lang="ru-RU" sz="1800" kern="1200" dirty="0">
            <a:latin typeface="Georgia" pitchFamily="18" charset="0"/>
          </a:endParaRPr>
        </a:p>
      </dsp:txBody>
      <dsp:txXfrm>
        <a:off x="3672975" y="323175"/>
        <a:ext cx="1917472" cy="1434664"/>
      </dsp:txXfrm>
    </dsp:sp>
    <dsp:sp modelId="{5D8D4CCE-13B7-40AA-B93E-F05D2BA690C6}">
      <dsp:nvSpPr>
        <dsp:cNvPr id="0" name=""/>
        <dsp:cNvSpPr/>
      </dsp:nvSpPr>
      <dsp:spPr>
        <a:xfrm rot="20555791">
          <a:off x="5838910" y="3242678"/>
          <a:ext cx="255977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255977" y="19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Georgia" pitchFamily="18" charset="0"/>
          </a:endParaRPr>
        </a:p>
      </dsp:txBody>
      <dsp:txXfrm>
        <a:off x="5960500" y="3256248"/>
        <a:ext cx="12798" cy="12798"/>
      </dsp:txXfrm>
    </dsp:sp>
    <dsp:sp modelId="{67904AC4-588A-4058-8B2F-35AEE9EDA257}">
      <dsp:nvSpPr>
        <dsp:cNvPr id="0" name=""/>
        <dsp:cNvSpPr/>
      </dsp:nvSpPr>
      <dsp:spPr>
        <a:xfrm>
          <a:off x="6009636" y="1850692"/>
          <a:ext cx="2450796" cy="2028922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Georgia" pitchFamily="18" charset="0"/>
            </a:rPr>
            <a:t>Социальные права и свободы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Georgia" pitchFamily="18" charset="0"/>
            </a:rPr>
            <a:t>(ст. 38-42)</a:t>
          </a:r>
          <a:endParaRPr lang="ru-RU" sz="1800" kern="1200" dirty="0">
            <a:latin typeface="Georgia" pitchFamily="18" charset="0"/>
          </a:endParaRPr>
        </a:p>
      </dsp:txBody>
      <dsp:txXfrm>
        <a:off x="6368547" y="2147821"/>
        <a:ext cx="1732974" cy="1434664"/>
      </dsp:txXfrm>
    </dsp:sp>
    <dsp:sp modelId="{5F532AA7-E907-49A0-8A9C-CBD312B5EC75}">
      <dsp:nvSpPr>
        <dsp:cNvPr id="0" name=""/>
        <dsp:cNvSpPr/>
      </dsp:nvSpPr>
      <dsp:spPr>
        <a:xfrm rot="3240000">
          <a:off x="5181276" y="4726820"/>
          <a:ext cx="449321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449321" y="19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Georgia" pitchFamily="18" charset="0"/>
          </a:endParaRPr>
        </a:p>
      </dsp:txBody>
      <dsp:txXfrm>
        <a:off x="5394704" y="4735557"/>
        <a:ext cx="22466" cy="22466"/>
      </dsp:txXfrm>
    </dsp:sp>
    <dsp:sp modelId="{6D3D8F07-1B29-4B5A-9AB4-1BE24CA38A4C}">
      <dsp:nvSpPr>
        <dsp:cNvPr id="0" name=""/>
        <dsp:cNvSpPr/>
      </dsp:nvSpPr>
      <dsp:spPr>
        <a:xfrm>
          <a:off x="4843368" y="4803030"/>
          <a:ext cx="2680957" cy="202892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Культурные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права и свободы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(ст. 43-44)</a:t>
          </a:r>
          <a:endParaRPr lang="ru-RU" sz="1800" kern="1200" dirty="0">
            <a:latin typeface="Georgia" pitchFamily="18" charset="0"/>
          </a:endParaRPr>
        </a:p>
      </dsp:txBody>
      <dsp:txXfrm>
        <a:off x="5235985" y="5100159"/>
        <a:ext cx="1895723" cy="1434664"/>
      </dsp:txXfrm>
    </dsp:sp>
    <dsp:sp modelId="{A94F4983-9942-44D6-8954-7FAE89D76DAE}">
      <dsp:nvSpPr>
        <dsp:cNvPr id="0" name=""/>
        <dsp:cNvSpPr/>
      </dsp:nvSpPr>
      <dsp:spPr>
        <a:xfrm rot="7560000">
          <a:off x="3657562" y="4714216"/>
          <a:ext cx="418161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418161" y="19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Georgia" pitchFamily="18" charset="0"/>
          </a:endParaRPr>
        </a:p>
      </dsp:txBody>
      <dsp:txXfrm rot="10800000">
        <a:off x="3856188" y="4723731"/>
        <a:ext cx="20908" cy="20908"/>
      </dsp:txXfrm>
    </dsp:sp>
    <dsp:sp modelId="{B63B0EA0-9261-48BE-8362-851A2D993871}">
      <dsp:nvSpPr>
        <dsp:cNvPr id="0" name=""/>
        <dsp:cNvSpPr/>
      </dsp:nvSpPr>
      <dsp:spPr>
        <a:xfrm>
          <a:off x="1547667" y="4803030"/>
          <a:ext cx="3063815" cy="202892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Экономические права и свободы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(ст. 34-37)</a:t>
          </a:r>
          <a:endParaRPr lang="ru-RU" sz="1800" kern="1200" dirty="0">
            <a:latin typeface="Georgia" pitchFamily="18" charset="0"/>
          </a:endParaRPr>
        </a:p>
      </dsp:txBody>
      <dsp:txXfrm>
        <a:off x="1996352" y="5100159"/>
        <a:ext cx="2166445" cy="1434664"/>
      </dsp:txXfrm>
    </dsp:sp>
    <dsp:sp modelId="{A8251748-A209-4A84-8795-25A1BB5423D1}">
      <dsp:nvSpPr>
        <dsp:cNvPr id="0" name=""/>
        <dsp:cNvSpPr/>
      </dsp:nvSpPr>
      <dsp:spPr>
        <a:xfrm rot="11792520">
          <a:off x="3129779" y="3257571"/>
          <a:ext cx="285995" cy="39939"/>
        </a:xfrm>
        <a:custGeom>
          <a:avLst/>
          <a:gdLst/>
          <a:ahLst/>
          <a:cxnLst/>
          <a:rect l="0" t="0" r="0" b="0"/>
          <a:pathLst>
            <a:path>
              <a:moveTo>
                <a:pt x="0" y="19969"/>
              </a:moveTo>
              <a:lnTo>
                <a:pt x="285995" y="1996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latin typeface="Georgia" pitchFamily="18" charset="0"/>
          </a:endParaRPr>
        </a:p>
      </dsp:txBody>
      <dsp:txXfrm rot="10800000">
        <a:off x="3265626" y="3270391"/>
        <a:ext cx="14299" cy="14299"/>
      </dsp:txXfrm>
    </dsp:sp>
    <dsp:sp modelId="{6788F33F-991A-4377-965C-4DA0537F3C1A}">
      <dsp:nvSpPr>
        <dsp:cNvPr id="0" name=""/>
        <dsp:cNvSpPr/>
      </dsp:nvSpPr>
      <dsp:spPr>
        <a:xfrm>
          <a:off x="539556" y="1850709"/>
          <a:ext cx="2689641" cy="2028922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Политические права и свободы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Georgia" pitchFamily="18" charset="0"/>
            </a:rPr>
            <a:t>(ст. 30-33)</a:t>
          </a:r>
          <a:endParaRPr lang="ru-RU" sz="1800" b="1" kern="1200" dirty="0">
            <a:latin typeface="Georgia" pitchFamily="18" charset="0"/>
          </a:endParaRPr>
        </a:p>
      </dsp:txBody>
      <dsp:txXfrm>
        <a:off x="933445" y="2147838"/>
        <a:ext cx="1901863" cy="1434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09703-848E-44DE-A588-46B1CBE7CD69}">
      <dsp:nvSpPr>
        <dsp:cNvPr id="0" name=""/>
        <dsp:cNvSpPr/>
      </dsp:nvSpPr>
      <dsp:spPr>
        <a:xfrm>
          <a:off x="0" y="1235"/>
          <a:ext cx="8784976" cy="132954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Georgia" pitchFamily="18" charset="0"/>
            </a:rPr>
            <a:t>Твои права </a:t>
          </a:r>
          <a:r>
            <a:rPr lang="ru-RU" sz="2400" b="1" kern="1200" dirty="0" smtClean="0">
              <a:solidFill>
                <a:srgbClr val="FF0000"/>
              </a:solidFill>
              <a:latin typeface="Georgia" pitchFamily="18" charset="0"/>
            </a:rPr>
            <a:t>=</a:t>
          </a:r>
          <a:r>
            <a:rPr lang="ru-RU" sz="2400" b="1" kern="1200" dirty="0" smtClean="0">
              <a:latin typeface="Georgia" pitchFamily="18" charset="0"/>
            </a:rPr>
            <a:t> Права другого</a:t>
          </a:r>
          <a:endParaRPr lang="ru-RU" sz="2400" b="1" kern="1200" dirty="0">
            <a:latin typeface="Georgia" pitchFamily="18" charset="0"/>
          </a:endParaRPr>
        </a:p>
      </dsp:txBody>
      <dsp:txXfrm>
        <a:off x="38941" y="40176"/>
        <a:ext cx="8707094" cy="1251664"/>
      </dsp:txXfrm>
    </dsp:sp>
    <dsp:sp modelId="{9CC3B7CF-A0E5-455B-9803-9F065C381EEA}">
      <dsp:nvSpPr>
        <dsp:cNvPr id="0" name=""/>
        <dsp:cNvSpPr/>
      </dsp:nvSpPr>
      <dsp:spPr>
        <a:xfrm rot="5400000">
          <a:off x="4143198" y="1364019"/>
          <a:ext cx="498579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Georgia" pitchFamily="18" charset="0"/>
          </a:endParaRPr>
        </a:p>
      </dsp:txBody>
      <dsp:txXfrm rot="-5400000">
        <a:off x="4212999" y="1413877"/>
        <a:ext cx="358977" cy="349005"/>
      </dsp:txXfrm>
    </dsp:sp>
    <dsp:sp modelId="{D3A9912D-BD5C-494A-A644-6E8CBA9512C4}">
      <dsp:nvSpPr>
        <dsp:cNvPr id="0" name=""/>
        <dsp:cNvSpPr/>
      </dsp:nvSpPr>
      <dsp:spPr>
        <a:xfrm>
          <a:off x="0" y="1995554"/>
          <a:ext cx="8784976" cy="1265475"/>
        </a:xfrm>
        <a:prstGeom prst="roundRect">
          <a:avLst>
            <a:gd name="adj" fmla="val 10000"/>
          </a:avLst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  <a:latin typeface="Georgia" pitchFamily="18" charset="0"/>
            </a:rPr>
            <a:t>Нужно уважать права другого человека!</a:t>
          </a:r>
          <a:endParaRPr lang="ru-RU" sz="2400" b="1" i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37064" y="2032618"/>
        <a:ext cx="8710848" cy="1191347"/>
      </dsp:txXfrm>
    </dsp:sp>
    <dsp:sp modelId="{FEC71D45-4D78-4037-AD2B-A3EDE3BE44F2}">
      <dsp:nvSpPr>
        <dsp:cNvPr id="0" name=""/>
        <dsp:cNvSpPr/>
      </dsp:nvSpPr>
      <dsp:spPr>
        <a:xfrm rot="5400000">
          <a:off x="4143198" y="3294268"/>
          <a:ext cx="498579" cy="598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>
            <a:latin typeface="Georgia" pitchFamily="18" charset="0"/>
          </a:endParaRPr>
        </a:p>
      </dsp:txBody>
      <dsp:txXfrm rot="-5400000">
        <a:off x="4212999" y="3344126"/>
        <a:ext cx="358977" cy="349005"/>
      </dsp:txXfrm>
    </dsp:sp>
    <dsp:sp modelId="{F756FF75-379E-4444-9DEF-E2D49D4ABAF1}">
      <dsp:nvSpPr>
        <dsp:cNvPr id="0" name=""/>
        <dsp:cNvSpPr/>
      </dsp:nvSpPr>
      <dsp:spPr>
        <a:xfrm>
          <a:off x="72004" y="3925802"/>
          <a:ext cx="8640967" cy="132954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bg1"/>
              </a:solidFill>
              <a:latin typeface="Georgia" pitchFamily="18" charset="0"/>
            </a:rPr>
            <a:t>Наши права заканчиваются там, где начинаются права другого человека!</a:t>
          </a:r>
        </a:p>
      </dsp:txBody>
      <dsp:txXfrm>
        <a:off x="110945" y="3964743"/>
        <a:ext cx="8563085" cy="1251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8AE25-3884-47A1-A316-52CEB11B72E5}">
      <dsp:nvSpPr>
        <dsp:cNvPr id="0" name=""/>
        <dsp:cNvSpPr/>
      </dsp:nvSpPr>
      <dsp:spPr>
        <a:xfrm>
          <a:off x="111390" y="0"/>
          <a:ext cx="3983244" cy="1991622"/>
        </a:xfrm>
        <a:prstGeom prst="roundRect">
          <a:avLst>
            <a:gd name="adj" fmla="val 10000"/>
          </a:avLst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Georgia" pitchFamily="18" charset="0"/>
            </a:rPr>
            <a:t>вытекают из принадлежности лица к гражданству государства</a:t>
          </a:r>
          <a:endParaRPr lang="ru-RU" sz="2400" b="1" kern="1200" dirty="0">
            <a:latin typeface="Georgia" pitchFamily="18" charset="0"/>
          </a:endParaRPr>
        </a:p>
      </dsp:txBody>
      <dsp:txXfrm>
        <a:off x="169723" y="58333"/>
        <a:ext cx="3866578" cy="1874956"/>
      </dsp:txXfrm>
    </dsp:sp>
    <dsp:sp modelId="{D5251509-8BB4-43D5-A5C1-4A0C75B4324B}">
      <dsp:nvSpPr>
        <dsp:cNvPr id="0" name=""/>
        <dsp:cNvSpPr/>
      </dsp:nvSpPr>
      <dsp:spPr>
        <a:xfrm>
          <a:off x="4927929" y="0"/>
          <a:ext cx="3983244" cy="1991622"/>
        </a:xfrm>
        <a:prstGeom prst="roundRect">
          <a:avLst>
            <a:gd name="adj" fmla="val 10000"/>
          </a:avLst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Georgia" pitchFamily="18" charset="0"/>
            </a:rPr>
            <a:t>не связаны с гражданством и возлагаются на каждого</a:t>
          </a:r>
          <a:endParaRPr lang="ru-RU" sz="2400" b="1" kern="1200" dirty="0">
            <a:latin typeface="Georgia" pitchFamily="18" charset="0"/>
          </a:endParaRPr>
        </a:p>
      </dsp:txBody>
      <dsp:txXfrm>
        <a:off x="4986262" y="58333"/>
        <a:ext cx="3866578" cy="1874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73BB7-BF2C-495C-9583-823232BA9A89}">
      <dsp:nvSpPr>
        <dsp:cNvPr id="0" name=""/>
        <dsp:cNvSpPr/>
      </dsp:nvSpPr>
      <dsp:spPr>
        <a:xfrm>
          <a:off x="6039" y="465724"/>
          <a:ext cx="1863036" cy="101276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Georgia" pitchFamily="18" charset="0"/>
            </a:rPr>
            <a:t>перед государством</a:t>
          </a:r>
          <a:endParaRPr lang="ru-RU" sz="18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35702" y="495387"/>
        <a:ext cx="1803710" cy="953441"/>
      </dsp:txXfrm>
    </dsp:sp>
    <dsp:sp modelId="{32CE3B9E-A556-4948-B77B-E647A24DF40A}">
      <dsp:nvSpPr>
        <dsp:cNvPr id="0" name=""/>
        <dsp:cNvSpPr/>
      </dsp:nvSpPr>
      <dsp:spPr>
        <a:xfrm>
          <a:off x="2037870" y="762802"/>
          <a:ext cx="357844" cy="418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Georgia" pitchFamily="18" charset="0"/>
          </a:endParaRPr>
        </a:p>
      </dsp:txBody>
      <dsp:txXfrm>
        <a:off x="2037870" y="846524"/>
        <a:ext cx="250491" cy="251166"/>
      </dsp:txXfrm>
    </dsp:sp>
    <dsp:sp modelId="{EC73727D-F530-4228-AF88-3C6024292A43}">
      <dsp:nvSpPr>
        <dsp:cNvPr id="0" name=""/>
        <dsp:cNvSpPr/>
      </dsp:nvSpPr>
      <dsp:spPr>
        <a:xfrm>
          <a:off x="2544254" y="465724"/>
          <a:ext cx="1687945" cy="101276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Georgia" pitchFamily="18" charset="0"/>
            </a:rPr>
            <a:t>перед людьми</a:t>
          </a:r>
          <a:endParaRPr lang="ru-RU" sz="18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2573917" y="495387"/>
        <a:ext cx="1628619" cy="953441"/>
      </dsp:txXfrm>
    </dsp:sp>
    <dsp:sp modelId="{46F8E3C2-0942-4D84-988F-14645E4B8169}">
      <dsp:nvSpPr>
        <dsp:cNvPr id="0" name=""/>
        <dsp:cNvSpPr/>
      </dsp:nvSpPr>
      <dsp:spPr>
        <a:xfrm>
          <a:off x="4400994" y="762802"/>
          <a:ext cx="357844" cy="418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Georgia" pitchFamily="18" charset="0"/>
          </a:endParaRPr>
        </a:p>
      </dsp:txBody>
      <dsp:txXfrm>
        <a:off x="4400994" y="846524"/>
        <a:ext cx="250491" cy="251166"/>
      </dsp:txXfrm>
    </dsp:sp>
    <dsp:sp modelId="{A20151A3-B4F1-443C-9BB7-3E73989940BB}">
      <dsp:nvSpPr>
        <dsp:cNvPr id="0" name=""/>
        <dsp:cNvSpPr/>
      </dsp:nvSpPr>
      <dsp:spPr>
        <a:xfrm>
          <a:off x="4907378" y="465724"/>
          <a:ext cx="1687945" cy="101276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Georgia" pitchFamily="18" charset="0"/>
            </a:rPr>
            <a:t>перед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Georgia" pitchFamily="18" charset="0"/>
            </a:rPr>
            <a:t>семьей</a:t>
          </a:r>
          <a:endParaRPr lang="ru-RU" sz="18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4937041" y="495387"/>
        <a:ext cx="1628619" cy="953441"/>
      </dsp:txXfrm>
    </dsp:sp>
    <dsp:sp modelId="{FCBB0506-ED51-4015-ADFB-8331ECC1CBD6}">
      <dsp:nvSpPr>
        <dsp:cNvPr id="0" name=""/>
        <dsp:cNvSpPr/>
      </dsp:nvSpPr>
      <dsp:spPr>
        <a:xfrm>
          <a:off x="6764118" y="762802"/>
          <a:ext cx="357844" cy="4186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Georgia" pitchFamily="18" charset="0"/>
          </a:endParaRPr>
        </a:p>
      </dsp:txBody>
      <dsp:txXfrm>
        <a:off x="6764118" y="846524"/>
        <a:ext cx="250491" cy="251166"/>
      </dsp:txXfrm>
    </dsp:sp>
    <dsp:sp modelId="{D2541DEB-00C8-4154-BF76-44EF79889D26}">
      <dsp:nvSpPr>
        <dsp:cNvPr id="0" name=""/>
        <dsp:cNvSpPr/>
      </dsp:nvSpPr>
      <dsp:spPr>
        <a:xfrm>
          <a:off x="7270502" y="465724"/>
          <a:ext cx="1687945" cy="101276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Georgia" pitchFamily="18" charset="0"/>
            </a:rPr>
            <a:t>перед самим собой</a:t>
          </a:r>
          <a:endParaRPr lang="ru-RU" sz="1800" b="1" kern="1200" dirty="0">
            <a:solidFill>
              <a:schemeClr val="bg1"/>
            </a:solidFill>
            <a:latin typeface="Georgia" pitchFamily="18" charset="0"/>
          </a:endParaRPr>
        </a:p>
      </dsp:txBody>
      <dsp:txXfrm>
        <a:off x="7300165" y="495387"/>
        <a:ext cx="1628619" cy="9534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FD92C-C668-4023-A48C-C54D245C8E1A}">
      <dsp:nvSpPr>
        <dsp:cNvPr id="0" name=""/>
        <dsp:cNvSpPr/>
      </dsp:nvSpPr>
      <dsp:spPr>
        <a:xfrm>
          <a:off x="2835038" y="1526976"/>
          <a:ext cx="3804046" cy="380404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Я  -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ГРАЖДАНИН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своей страны и обязан</a:t>
          </a:r>
          <a:endParaRPr lang="ru-RU" sz="1600" kern="1200" dirty="0">
            <a:latin typeface="Georgia" pitchFamily="18" charset="0"/>
          </a:endParaRPr>
        </a:p>
      </dsp:txBody>
      <dsp:txXfrm>
        <a:off x="3392128" y="2084066"/>
        <a:ext cx="2689866" cy="2689866"/>
      </dsp:txXfrm>
    </dsp:sp>
    <dsp:sp modelId="{7E8C2B5A-759F-4EAE-8FD2-DFC0DB76BA39}">
      <dsp:nvSpPr>
        <dsp:cNvPr id="0" name=""/>
        <dsp:cNvSpPr/>
      </dsp:nvSpPr>
      <dsp:spPr>
        <a:xfrm>
          <a:off x="3570903" y="679"/>
          <a:ext cx="2332318" cy="190202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241735"/>
                <a:satOff val="4976"/>
                <a:lumOff val="107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1241735"/>
                <a:satOff val="4976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1241735"/>
                <a:satOff val="4976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Соблюдать Конституцию и Законы РФ</a:t>
          </a:r>
          <a:endParaRPr lang="ru-RU" sz="1600" b="1" kern="1200" dirty="0">
            <a:latin typeface="Georgia" pitchFamily="18" charset="0"/>
          </a:endParaRPr>
        </a:p>
      </dsp:txBody>
      <dsp:txXfrm>
        <a:off x="3912463" y="279224"/>
        <a:ext cx="1649198" cy="1344933"/>
      </dsp:txXfrm>
    </dsp:sp>
    <dsp:sp modelId="{AC0A321F-8F8E-4EFF-B34C-B6C3586C22BE}">
      <dsp:nvSpPr>
        <dsp:cNvPr id="0" name=""/>
        <dsp:cNvSpPr/>
      </dsp:nvSpPr>
      <dsp:spPr>
        <a:xfrm>
          <a:off x="5537772" y="726266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Уважать права и свободы других людей </a:t>
          </a:r>
          <a:endParaRPr lang="ru-RU" sz="1600" b="1" kern="1200" dirty="0">
            <a:latin typeface="Georgia" pitchFamily="18" charset="0"/>
          </a:endParaRPr>
        </a:p>
      </dsp:txBody>
      <dsp:txXfrm>
        <a:off x="5816317" y="1004811"/>
        <a:ext cx="1344933" cy="1344933"/>
      </dsp:txXfrm>
    </dsp:sp>
    <dsp:sp modelId="{F3D13938-CFBE-4A01-8D08-A59BAE8EA8AC}">
      <dsp:nvSpPr>
        <dsp:cNvPr id="0" name=""/>
        <dsp:cNvSpPr/>
      </dsp:nvSpPr>
      <dsp:spPr>
        <a:xfrm>
          <a:off x="6263359" y="2477988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3725204"/>
                <a:satOff val="14929"/>
                <a:lumOff val="3235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3725204"/>
                <a:satOff val="14929"/>
                <a:lumOff val="3235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3725204"/>
                <a:satOff val="14929"/>
                <a:lumOff val="3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Защищать Отечество</a:t>
          </a:r>
          <a:endParaRPr lang="ru-RU" sz="1600" b="1" kern="1200" dirty="0">
            <a:latin typeface="Georgia" pitchFamily="18" charset="0"/>
          </a:endParaRPr>
        </a:p>
      </dsp:txBody>
      <dsp:txXfrm>
        <a:off x="6541904" y="2756533"/>
        <a:ext cx="1344933" cy="1344933"/>
      </dsp:txXfrm>
    </dsp:sp>
    <dsp:sp modelId="{2A0CF568-4FDD-4252-8DC3-D9404E45B454}">
      <dsp:nvSpPr>
        <dsp:cNvPr id="0" name=""/>
        <dsp:cNvSpPr/>
      </dsp:nvSpPr>
      <dsp:spPr>
        <a:xfrm>
          <a:off x="5537772" y="4229710"/>
          <a:ext cx="1902023" cy="190202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Платить налоги</a:t>
          </a:r>
          <a:endParaRPr lang="ru-RU" sz="1600" b="1" kern="1200" dirty="0">
            <a:latin typeface="Georgia" pitchFamily="18" charset="0"/>
          </a:endParaRPr>
        </a:p>
      </dsp:txBody>
      <dsp:txXfrm>
        <a:off x="5816317" y="4508255"/>
        <a:ext cx="1344933" cy="1344933"/>
      </dsp:txXfrm>
    </dsp:sp>
    <dsp:sp modelId="{05ED86DE-195D-40E8-94CB-3E9587AB8013}">
      <dsp:nvSpPr>
        <dsp:cNvPr id="0" name=""/>
        <dsp:cNvSpPr/>
      </dsp:nvSpPr>
      <dsp:spPr>
        <a:xfrm>
          <a:off x="3533975" y="4955297"/>
          <a:ext cx="2406173" cy="190202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6208672"/>
                <a:satOff val="24882"/>
                <a:lumOff val="5392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6208672"/>
                <a:satOff val="24882"/>
                <a:lumOff val="5392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6208672"/>
                <a:satOff val="24882"/>
                <a:lumOff val="5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Охранять природу и окружающую среду</a:t>
          </a:r>
          <a:endParaRPr lang="ru-RU" sz="1600" b="1" kern="1200" dirty="0">
            <a:latin typeface="Georgia" pitchFamily="18" charset="0"/>
          </a:endParaRPr>
        </a:p>
      </dsp:txBody>
      <dsp:txXfrm>
        <a:off x="3886351" y="5233842"/>
        <a:ext cx="1701421" cy="1344933"/>
      </dsp:txXfrm>
    </dsp:sp>
    <dsp:sp modelId="{0D285402-9FB0-4778-B014-88EB33EA8DED}">
      <dsp:nvSpPr>
        <dsp:cNvPr id="0" name=""/>
        <dsp:cNvSpPr/>
      </dsp:nvSpPr>
      <dsp:spPr>
        <a:xfrm>
          <a:off x="1907701" y="4229710"/>
          <a:ext cx="2155277" cy="190202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Заботиться о детях и их воспитании</a:t>
          </a:r>
          <a:endParaRPr lang="ru-RU" sz="1600" b="1" kern="1200" dirty="0">
            <a:latin typeface="Georgia" pitchFamily="18" charset="0"/>
          </a:endParaRPr>
        </a:p>
      </dsp:txBody>
      <dsp:txXfrm>
        <a:off x="2223334" y="4508255"/>
        <a:ext cx="1524011" cy="1344933"/>
      </dsp:txXfrm>
    </dsp:sp>
    <dsp:sp modelId="{4BEE8EA2-2A59-42ED-87D9-E4B46D1627AC}">
      <dsp:nvSpPr>
        <dsp:cNvPr id="0" name=""/>
        <dsp:cNvSpPr/>
      </dsp:nvSpPr>
      <dsp:spPr>
        <a:xfrm>
          <a:off x="978616" y="2477988"/>
          <a:ext cx="2562272" cy="190202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8692142"/>
                <a:satOff val="34835"/>
                <a:lumOff val="7549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8692142"/>
                <a:satOff val="34835"/>
                <a:lumOff val="7549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8692142"/>
                <a:satOff val="34835"/>
                <a:lumOff val="7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Заботиться о сохранении культурного и исторического наследия</a:t>
          </a:r>
          <a:endParaRPr lang="ru-RU" sz="1600" b="1" kern="1200" dirty="0">
            <a:latin typeface="Georgia" pitchFamily="18" charset="0"/>
          </a:endParaRPr>
        </a:p>
      </dsp:txBody>
      <dsp:txXfrm>
        <a:off x="1353852" y="2756533"/>
        <a:ext cx="1811800" cy="1344933"/>
      </dsp:txXfrm>
    </dsp:sp>
    <dsp:sp modelId="{1E5018B9-9AFE-48FA-9C48-B078BDC556CF}">
      <dsp:nvSpPr>
        <dsp:cNvPr id="0" name=""/>
        <dsp:cNvSpPr/>
      </dsp:nvSpPr>
      <dsp:spPr>
        <a:xfrm>
          <a:off x="1914719" y="726266"/>
          <a:ext cx="2141240" cy="190202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Georgia" pitchFamily="18" charset="0"/>
            </a:rPr>
            <a:t>Получить</a:t>
          </a:r>
          <a:r>
            <a:rPr lang="ru-RU" sz="1600" b="1" kern="1200" baseline="0" dirty="0" smtClean="0">
              <a:latin typeface="Georgia" pitchFamily="18" charset="0"/>
            </a:rPr>
            <a:t> среднее общее образование</a:t>
          </a:r>
          <a:endParaRPr lang="ru-RU" sz="1600" b="1" kern="1200" dirty="0">
            <a:latin typeface="Georgia" pitchFamily="18" charset="0"/>
          </a:endParaRPr>
        </a:p>
      </dsp:txBody>
      <dsp:txXfrm>
        <a:off x="2228296" y="1004811"/>
        <a:ext cx="1514086" cy="13449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6BD99-81D6-45FF-B0BF-D78549D8B02C}">
      <dsp:nvSpPr>
        <dsp:cNvPr id="0" name=""/>
        <dsp:cNvSpPr/>
      </dsp:nvSpPr>
      <dsp:spPr>
        <a:xfrm>
          <a:off x="3559146" y="7590"/>
          <a:ext cx="3213325" cy="137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Нормативная база</a:t>
          </a:r>
          <a:endParaRPr lang="ru-RU" sz="2000" b="1" kern="1200" dirty="0">
            <a:latin typeface="Georgia" pitchFamily="18" charset="0"/>
          </a:endParaRPr>
        </a:p>
      </dsp:txBody>
      <dsp:txXfrm>
        <a:off x="3599554" y="47998"/>
        <a:ext cx="3132509" cy="1298820"/>
      </dsp:txXfrm>
    </dsp:sp>
    <dsp:sp modelId="{0C428CBF-5727-4917-9D87-EAA10C7A1F10}">
      <dsp:nvSpPr>
        <dsp:cNvPr id="0" name=""/>
        <dsp:cNvSpPr/>
      </dsp:nvSpPr>
      <dsp:spPr>
        <a:xfrm>
          <a:off x="2933038" y="1387226"/>
          <a:ext cx="2232771" cy="551854"/>
        </a:xfrm>
        <a:custGeom>
          <a:avLst/>
          <a:gdLst/>
          <a:ahLst/>
          <a:cxnLst/>
          <a:rect l="0" t="0" r="0" b="0"/>
          <a:pathLst>
            <a:path>
              <a:moveTo>
                <a:pt x="2232771" y="0"/>
              </a:moveTo>
              <a:lnTo>
                <a:pt x="2232771" y="275927"/>
              </a:lnTo>
              <a:lnTo>
                <a:pt x="0" y="275927"/>
              </a:lnTo>
              <a:lnTo>
                <a:pt x="0" y="551854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E04F116A-1DAD-407D-849E-D2EF89502EA1}">
      <dsp:nvSpPr>
        <dsp:cNvPr id="0" name=""/>
        <dsp:cNvSpPr/>
      </dsp:nvSpPr>
      <dsp:spPr>
        <a:xfrm>
          <a:off x="1188508" y="1939081"/>
          <a:ext cx="3489059" cy="137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Международный уровень</a:t>
          </a:r>
          <a:endParaRPr lang="ru-RU" sz="2000" b="1" kern="1200" dirty="0">
            <a:latin typeface="Georgia" pitchFamily="18" charset="0"/>
          </a:endParaRPr>
        </a:p>
      </dsp:txBody>
      <dsp:txXfrm>
        <a:off x="1228916" y="1979489"/>
        <a:ext cx="3408243" cy="1298820"/>
      </dsp:txXfrm>
    </dsp:sp>
    <dsp:sp modelId="{A6C2FCB4-0C75-4DDC-BF42-473F788EE3F0}">
      <dsp:nvSpPr>
        <dsp:cNvPr id="0" name=""/>
        <dsp:cNvSpPr/>
      </dsp:nvSpPr>
      <dsp:spPr>
        <a:xfrm>
          <a:off x="1327958" y="3318718"/>
          <a:ext cx="1605079" cy="454300"/>
        </a:xfrm>
        <a:custGeom>
          <a:avLst/>
          <a:gdLst/>
          <a:ahLst/>
          <a:cxnLst/>
          <a:rect l="0" t="0" r="0" b="0"/>
          <a:pathLst>
            <a:path>
              <a:moveTo>
                <a:pt x="1605079" y="0"/>
              </a:moveTo>
              <a:lnTo>
                <a:pt x="1605079" y="227150"/>
              </a:lnTo>
              <a:lnTo>
                <a:pt x="0" y="227150"/>
              </a:lnTo>
              <a:lnTo>
                <a:pt x="0" y="45430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30A505C-0175-474E-A255-67C96D435B73}">
      <dsp:nvSpPr>
        <dsp:cNvPr id="0" name=""/>
        <dsp:cNvSpPr/>
      </dsp:nvSpPr>
      <dsp:spPr>
        <a:xfrm>
          <a:off x="889" y="3773018"/>
          <a:ext cx="2654138" cy="137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Georgia" pitchFamily="18" charset="0"/>
            </a:rPr>
            <a:t>Декларация прав ребенка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20 ноября 1959 года Генеральной Ассамблеей ООН принята </a:t>
          </a:r>
          <a:endParaRPr lang="ru-RU" sz="1400" kern="1200" dirty="0">
            <a:latin typeface="Georgia" pitchFamily="18" charset="0"/>
          </a:endParaRPr>
        </a:p>
      </dsp:txBody>
      <dsp:txXfrm>
        <a:off x="41297" y="3813426"/>
        <a:ext cx="2573322" cy="1298820"/>
      </dsp:txXfrm>
    </dsp:sp>
    <dsp:sp modelId="{ADD0146C-E636-4AEE-96E7-15F037EF8F7A}">
      <dsp:nvSpPr>
        <dsp:cNvPr id="0" name=""/>
        <dsp:cNvSpPr/>
      </dsp:nvSpPr>
      <dsp:spPr>
        <a:xfrm>
          <a:off x="2933038" y="3318718"/>
          <a:ext cx="1637487" cy="45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0"/>
              </a:lnTo>
              <a:lnTo>
                <a:pt x="1637487" y="227150"/>
              </a:lnTo>
              <a:lnTo>
                <a:pt x="1637487" y="45430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6E2F6AA2-518E-407B-AE93-46AFDD282CDF}">
      <dsp:nvSpPr>
        <dsp:cNvPr id="0" name=""/>
        <dsp:cNvSpPr/>
      </dsp:nvSpPr>
      <dsp:spPr>
        <a:xfrm>
          <a:off x="3275864" y="3773018"/>
          <a:ext cx="2589322" cy="137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</a:rPr>
            <a:t>Конвенция о правах ребенка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20 ноября 1989 года Генеральной Ассамблеей ООН принята</a:t>
          </a:r>
        </a:p>
      </dsp:txBody>
      <dsp:txXfrm>
        <a:off x="3316272" y="3813426"/>
        <a:ext cx="2508506" cy="1298820"/>
      </dsp:txXfrm>
    </dsp:sp>
    <dsp:sp modelId="{89A815BE-63FC-42E7-9F81-99A7A6B0B774}">
      <dsp:nvSpPr>
        <dsp:cNvPr id="0" name=""/>
        <dsp:cNvSpPr/>
      </dsp:nvSpPr>
      <dsp:spPr>
        <a:xfrm>
          <a:off x="5165809" y="1387226"/>
          <a:ext cx="2354941" cy="55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27"/>
              </a:lnTo>
              <a:lnTo>
                <a:pt x="2354941" y="275927"/>
              </a:lnTo>
              <a:lnTo>
                <a:pt x="2354941" y="551854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B26076C-7A5D-4FF3-BD5C-6E72AE9B9EA8}">
      <dsp:nvSpPr>
        <dsp:cNvPr id="0" name=""/>
        <dsp:cNvSpPr/>
      </dsp:nvSpPr>
      <dsp:spPr>
        <a:xfrm>
          <a:off x="5898391" y="1939081"/>
          <a:ext cx="3244719" cy="137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Georgia" pitchFamily="18" charset="0"/>
            </a:rPr>
            <a:t>Уровень государства</a:t>
          </a:r>
          <a:endParaRPr lang="ru-RU" sz="2000" b="1" kern="1200" dirty="0">
            <a:latin typeface="Georgia" pitchFamily="18" charset="0"/>
          </a:endParaRPr>
        </a:p>
      </dsp:txBody>
      <dsp:txXfrm>
        <a:off x="5938799" y="1979489"/>
        <a:ext cx="3163903" cy="1298820"/>
      </dsp:txXfrm>
    </dsp:sp>
    <dsp:sp modelId="{44F367F1-0D70-4E78-9F3F-90E5F524E33C}">
      <dsp:nvSpPr>
        <dsp:cNvPr id="0" name=""/>
        <dsp:cNvSpPr/>
      </dsp:nvSpPr>
      <dsp:spPr>
        <a:xfrm>
          <a:off x="7475031" y="3318718"/>
          <a:ext cx="91440" cy="454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30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3FC3D528-C887-4A0B-A3A2-B232112F86E6}">
      <dsp:nvSpPr>
        <dsp:cNvPr id="0" name=""/>
        <dsp:cNvSpPr/>
      </dsp:nvSpPr>
      <dsp:spPr>
        <a:xfrm>
          <a:off x="6486023" y="3773018"/>
          <a:ext cx="2069455" cy="1379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Georgia" pitchFamily="18" charset="0"/>
            </a:rPr>
            <a:t>Конституция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12 декабря 1993 года всенародным референдумом</a:t>
          </a:r>
          <a:endParaRPr lang="ru-RU" sz="1400" kern="1200" dirty="0">
            <a:latin typeface="Georgia" pitchFamily="18" charset="0"/>
          </a:endParaRPr>
        </a:p>
      </dsp:txBody>
      <dsp:txXfrm>
        <a:off x="6526431" y="3813426"/>
        <a:ext cx="1988639" cy="12988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0A10D-3798-4A8B-BE2F-27016446CE2C}">
      <dsp:nvSpPr>
        <dsp:cNvPr id="0" name=""/>
        <dsp:cNvSpPr/>
      </dsp:nvSpPr>
      <dsp:spPr>
        <a:xfrm>
          <a:off x="1768932" y="846357"/>
          <a:ext cx="5643333" cy="5643333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3EB99-73FB-4B4F-A8F2-4F136BC85519}">
      <dsp:nvSpPr>
        <dsp:cNvPr id="0" name=""/>
        <dsp:cNvSpPr/>
      </dsp:nvSpPr>
      <dsp:spPr>
        <a:xfrm>
          <a:off x="1768932" y="846357"/>
          <a:ext cx="5643333" cy="5643333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DC123-4CAA-4AD1-8413-940839D46114}">
      <dsp:nvSpPr>
        <dsp:cNvPr id="0" name=""/>
        <dsp:cNvSpPr/>
      </dsp:nvSpPr>
      <dsp:spPr>
        <a:xfrm>
          <a:off x="1768932" y="846357"/>
          <a:ext cx="5643333" cy="5643333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3B635-693D-452B-9DF2-F2B3C50DCA45}">
      <dsp:nvSpPr>
        <dsp:cNvPr id="0" name=""/>
        <dsp:cNvSpPr/>
      </dsp:nvSpPr>
      <dsp:spPr>
        <a:xfrm>
          <a:off x="1768932" y="846357"/>
          <a:ext cx="5643333" cy="5643333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7487D-EEA0-469A-8066-9F5C754C8351}">
      <dsp:nvSpPr>
        <dsp:cNvPr id="0" name=""/>
        <dsp:cNvSpPr/>
      </dsp:nvSpPr>
      <dsp:spPr>
        <a:xfrm>
          <a:off x="1768932" y="846357"/>
          <a:ext cx="5643333" cy="5643333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9192A-114D-4E40-9CE4-202D817F122F}">
      <dsp:nvSpPr>
        <dsp:cNvPr id="0" name=""/>
        <dsp:cNvSpPr/>
      </dsp:nvSpPr>
      <dsp:spPr>
        <a:xfrm>
          <a:off x="3078431" y="2132859"/>
          <a:ext cx="3024335" cy="30703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Осуществление защиты прав ребенка</a:t>
          </a:r>
          <a:endParaRPr lang="ru-RU" sz="2400" b="1" kern="1200" dirty="0"/>
        </a:p>
      </dsp:txBody>
      <dsp:txXfrm>
        <a:off x="3521335" y="2582498"/>
        <a:ext cx="2138527" cy="2171051"/>
      </dsp:txXfrm>
    </dsp:sp>
    <dsp:sp modelId="{9DBB597F-C372-4528-BB05-4CA0CC6D21C7}">
      <dsp:nvSpPr>
        <dsp:cNvPr id="0" name=""/>
        <dsp:cNvSpPr/>
      </dsp:nvSpPr>
      <dsp:spPr>
        <a:xfrm>
          <a:off x="3150441" y="2352"/>
          <a:ext cx="2880314" cy="18189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Органы опеки и попечительства</a:t>
          </a:r>
          <a:endParaRPr lang="ru-RU" sz="2000" b="1" kern="1200" dirty="0"/>
        </a:p>
      </dsp:txBody>
      <dsp:txXfrm>
        <a:off x="3572253" y="268735"/>
        <a:ext cx="2036690" cy="1286211"/>
      </dsp:txXfrm>
    </dsp:sp>
    <dsp:sp modelId="{E54A5897-AA96-499F-915F-F7CE6D4C8967}">
      <dsp:nvSpPr>
        <dsp:cNvPr id="0" name=""/>
        <dsp:cNvSpPr/>
      </dsp:nvSpPr>
      <dsp:spPr>
        <a:xfrm>
          <a:off x="6088757" y="1906828"/>
          <a:ext cx="2246255" cy="1818977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Суды, прокуратура</a:t>
          </a:r>
          <a:endParaRPr lang="ru-RU" sz="2000" b="1" kern="1200" dirty="0"/>
        </a:p>
      </dsp:txBody>
      <dsp:txXfrm>
        <a:off x="6417713" y="2173211"/>
        <a:ext cx="1588343" cy="1286211"/>
      </dsp:txXfrm>
    </dsp:sp>
    <dsp:sp modelId="{23376019-8B43-4F2C-8AEA-287BA60A9F4E}">
      <dsp:nvSpPr>
        <dsp:cNvPr id="0" name=""/>
        <dsp:cNvSpPr/>
      </dsp:nvSpPr>
      <dsp:spPr>
        <a:xfrm>
          <a:off x="4699527" y="4988335"/>
          <a:ext cx="3022230" cy="1818977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Уполномоченный по правам ребенка</a:t>
          </a:r>
          <a:endParaRPr lang="ru-RU" sz="2000" b="1" kern="1200" dirty="0"/>
        </a:p>
      </dsp:txBody>
      <dsp:txXfrm>
        <a:off x="5142122" y="5254718"/>
        <a:ext cx="2137040" cy="1286211"/>
      </dsp:txXfrm>
    </dsp:sp>
    <dsp:sp modelId="{AE84CFFF-9DA1-4CEB-B0E3-0FE31FAE7BEC}">
      <dsp:nvSpPr>
        <dsp:cNvPr id="0" name=""/>
        <dsp:cNvSpPr/>
      </dsp:nvSpPr>
      <dsp:spPr>
        <a:xfrm>
          <a:off x="1331638" y="4988335"/>
          <a:ext cx="3277833" cy="1818977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Семья и родители</a:t>
          </a:r>
          <a:endParaRPr lang="ru-RU" sz="2000" b="1" kern="1200" dirty="0"/>
        </a:p>
      </dsp:txBody>
      <dsp:txXfrm>
        <a:off x="1811666" y="5254718"/>
        <a:ext cx="2317777" cy="1286211"/>
      </dsp:txXfrm>
    </dsp:sp>
    <dsp:sp modelId="{656D20BB-6D8C-4501-949A-581FFF1D2F1C}">
      <dsp:nvSpPr>
        <dsp:cNvPr id="0" name=""/>
        <dsp:cNvSpPr/>
      </dsp:nvSpPr>
      <dsp:spPr>
        <a:xfrm>
          <a:off x="808987" y="1906828"/>
          <a:ext cx="2320651" cy="181897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ДОУ, СОШ, УДО</a:t>
          </a:r>
          <a:endParaRPr lang="ru-RU" sz="2000" b="1" kern="1200" dirty="0"/>
        </a:p>
      </dsp:txBody>
      <dsp:txXfrm>
        <a:off x="1148838" y="2173211"/>
        <a:ext cx="1640949" cy="1286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65E6-AC1D-4720-9016-03B8617A8887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4AF0-35E7-48CB-B632-3D831BF54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Admin\Desktop\&#1040;&#1088;&#1080;&#1085;&#1082;&#1077;\neposedy-rodina-moj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eposedy-rodina-mo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789040"/>
            <a:ext cx="304800" cy="304800"/>
          </a:xfrm>
          <a:prstGeom prst="rect">
            <a:avLst/>
          </a:prstGeom>
        </p:spPr>
      </p:pic>
      <p:pic>
        <p:nvPicPr>
          <p:cNvPr id="10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ÐÐ°ÑÑÐ¸Ð½ÐºÐ¸ Ð¿Ð¾ Ð·Ð°Ð¿ÑÐ¾ÑÑ ÑÐºÐ¾Ð»Ð° 1 Ð°Ð·Ð¾Ð² Ð»Ð¾Ð³Ð¾ÑÐ¸Ð¿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100277"/>
            <a:ext cx="1224135" cy="880451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289304" y="72008"/>
            <a:ext cx="7675184" cy="105273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Министерство общего и профессионального образования Ростовской области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Муниципальное бюджетное образовательное учреждение 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Средняя общеобразовательной школа №1 г. Азова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4" y="1556792"/>
            <a:ext cx="8964488" cy="1828800"/>
          </a:xfrm>
          <a:prstGeom prst="rect">
            <a:avLst/>
          </a:prstGeom>
          <a:ln w="12700">
            <a:noFill/>
          </a:ln>
        </p:spPr>
        <p:txBody>
          <a:bodyPr vert="horz" lIns="0" tIns="0" rIns="18288" bIns="0" anchor="b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Конституция – </a:t>
            </a:r>
            <a:br>
              <a:rPr kumimoji="0" lang="ru-RU" sz="5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5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мои права и обязанности</a:t>
            </a:r>
            <a:endParaRPr kumimoji="0" lang="ru-RU" sz="56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932040" y="4365104"/>
            <a:ext cx="3858760" cy="2088232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Выполнила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: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ученица 6 «В» класса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Оганесян Арина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Подготовила: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Учитель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I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категории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Махова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Оксана Валерьевна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638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09974"/>
            <a:ext cx="3810000" cy="32480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719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0" descr="ÐÐ°ÑÑÐ¸Ð½ÐºÐ¸ Ð¿Ð¾ Ð·Ð°Ð¿ÑÐ¾ÑÑ ÑÑ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2023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Права ребенка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24744"/>
            <a:ext cx="878497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Ребенком является каждый человек</a:t>
            </a:r>
            <a:b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до достижения 18-летнего возраста.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07504" y="2524801"/>
            <a:ext cx="8931384" cy="1264239"/>
            <a:chOff x="-73204" y="1996172"/>
            <a:chExt cx="8931384" cy="126423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73204" y="1996172"/>
              <a:ext cx="8931384" cy="1264239"/>
            </a:xfrm>
            <a:prstGeom prst="roundRect">
              <a:avLst>
                <a:gd name="adj" fmla="val 10000"/>
              </a:avLst>
            </a:prstGeom>
            <a:solidFill>
              <a:srgbClr val="0000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-36176" y="2033200"/>
              <a:ext cx="8857328" cy="11901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1" kern="1200" dirty="0" smtClean="0">
                  <a:solidFill>
                    <a:schemeClr val="bg1"/>
                  </a:solidFill>
                  <a:latin typeface="Georgia" pitchFamily="18" charset="0"/>
                </a:rPr>
                <a:t>Каждый ребенок на Земле – это достояние всего человечества! </a:t>
              </a:r>
              <a:endParaRPr lang="ru-RU" sz="2800" b="1" i="1" kern="12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2987824" y="4509120"/>
            <a:ext cx="6051064" cy="1872208"/>
          </a:xfrm>
          <a:prstGeom prst="roundRect">
            <a:avLst>
              <a:gd name="adj" fmla="val 1000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1506" name="Picture 2" descr="ÐÐ°ÑÑÐ¸Ð½ÐºÐ¸ Ð¿Ð¾ Ð·Ð°Ð¿ÑÐ¾ÑÑ ÑÐ°Ð²Ð½ÑÐµ Ð¿ÑÐ°Ð²Ð° Ð´ÐµÑÐµÐ¹ ÐºÐ°ÑÑÐ¸Ð½ÐºÐ¸ ÐºÐ»Ð¸Ð¿Ð°ÑÑ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22" y="3789040"/>
            <a:ext cx="2685678" cy="268567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059832" y="4581128"/>
            <a:ext cx="590465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Все дети, независимо от цвета кожи, языка, религии, пола, имеют равные права! </a:t>
            </a:r>
            <a:endParaRPr lang="ru-RU" sz="28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Tm="1463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Нормативные документы о правах ребенка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8676" name="Picture 4" descr="ÐÐ°ÑÑÐ¸Ð½ÐºÐ¸ Ð¿Ð¾ Ð·Ð°Ð¿ÑÐ¾ÑÑ Ð¿ÑÐ°Ð²Ð° ÑÐµÐ±ÐµÐ½ÐºÐ°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68759"/>
            <a:ext cx="3347864" cy="1982159"/>
          </a:xfrm>
          <a:prstGeom prst="rect">
            <a:avLst/>
          </a:prstGeom>
          <a:noFill/>
        </p:spPr>
      </p:pic>
    </p:spTree>
  </p:cSld>
  <p:clrMapOvr>
    <a:masterClrMapping/>
  </p:clrMapOvr>
  <p:transition advTm="1505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20" descr="ÐÐ°ÑÑÐ¸Ð½ÐºÐ¸ Ð¿Ð¾ Ð·Ð°Ð¿ÑÐ¾ÑÑ ÑÑ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</p:spPr>
      </p:pic>
      <p:graphicFrame>
        <p:nvGraphicFramePr>
          <p:cNvPr id="14" name="Схема 1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1734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8" name="Picture 2" descr="ÐÐ°ÑÑÐ¸Ð½ÐºÐ¸ Ð¿Ð¾ Ð·Ð°Ð¿ÑÐ¾ÑÑ Ð¿ÑÐ°Ð²Ð° ÑÐµÐ±ÐµÐ½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653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7809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Немного о себе…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288032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3940" y="6341258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Мой город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Picture 2" descr="ÐÐ°ÑÑÐ¸Ð½ÐºÐ¸ Ð¿Ð¾ Ð·Ð°Ð¿ÑÐ¾ÑÑ ÑÐºÐ¾Ð»Ð° 1 Ð°Ð·Ð¾Ð²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509120"/>
            <a:ext cx="3096344" cy="21364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32240" y="6341258"/>
            <a:ext cx="1741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Моя школа</a:t>
            </a: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620688"/>
            <a:ext cx="5245231" cy="28603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Меня зовут Оганесян Арина.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Мне 12 лет.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Мои увлечения: эстрадный вокал, шахматы.</a:t>
            </a:r>
          </a:p>
          <a:p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Мои цели: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Успешная учеба,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Изучение иностранных языков.</a:t>
            </a:r>
          </a:p>
          <a:p>
            <a:pPr marL="342900" indent="-342900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Мои родители:</a:t>
            </a:r>
          </a:p>
          <a:p>
            <a:pPr marL="342900" indent="-342900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мама – Оганесян Екатерина, педагог,</a:t>
            </a:r>
          </a:p>
          <a:p>
            <a:pPr marL="342900" indent="-342900"/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папа – Оганесян Константин, программист.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496" y="3573016"/>
            <a:ext cx="9144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Моё гражданское кредо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«Сознание права развивает сознание долга. Всеобщий закон — это свобода, кончающаяся там, где начинается свобода другого.»</a:t>
            </a: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83391" y="4797152"/>
            <a:ext cx="25651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Виктор Мари Гюго</a:t>
            </a:r>
          </a:p>
        </p:txBody>
      </p:sp>
      <p:pic>
        <p:nvPicPr>
          <p:cNvPr id="14" name="Picture 4" descr="D:\Admin\Desktop\Аринке\1521979891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1520" y="908720"/>
            <a:ext cx="2540818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2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8" name="Picture 6" descr="ÐÐ°ÑÑÐ¸Ð½ÐºÐ¸ Ð¿Ð¾ Ð·Ð°Ð¿ÑÐ¾ÑÑ ÑÐ»Ð°Ð³ ÑÑ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7308304" cy="54863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-27384"/>
            <a:ext cx="86044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Символика Российской Федерации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3016"/>
            <a:ext cx="1907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Флаг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Российской Федерации 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8452" name="Picture 20" descr="ÐÐ°ÑÑÐ¸Ð½ÐºÐ¸ Ð¿Ð¾ Ð·Ð°Ð¿ÑÐ¾ÑÑ ÐºÑÐµÐ¼Ð»Ñ Ð½Ð° Ð¿ÑÐ¾Ð·ÑÐ°ÑÐ½Ð¾Ð¼ ÑÐ¾Ð½Ðµ"/>
          <p:cNvPicPr>
            <a:picLocks noChangeAspect="1" noChangeArrowheads="1"/>
          </p:cNvPicPr>
          <p:nvPr/>
        </p:nvPicPr>
        <p:blipFill>
          <a:blip r:embed="rId4" cstate="print"/>
          <a:srcRect l="61424"/>
          <a:stretch>
            <a:fillRect/>
          </a:stretch>
        </p:blipFill>
        <p:spPr bwMode="auto">
          <a:xfrm flipH="1">
            <a:off x="0" y="332656"/>
            <a:ext cx="5508104" cy="6525344"/>
          </a:xfrm>
          <a:prstGeom prst="rect">
            <a:avLst/>
          </a:prstGeom>
          <a:noFill/>
        </p:spPr>
      </p:pic>
      <p:pic>
        <p:nvPicPr>
          <p:cNvPr id="17" name="Picture 18" descr="ÐÐ°ÑÑÐ¸Ð½ÐºÐ¸ Ð¿Ð¾ Ð·Ð°Ð¿ÑÐ¾ÑÑ ÑÑ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06106"/>
            <a:ext cx="2016224" cy="239084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-396552" y="234888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Герб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Российской Федерации 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9" name="Picture 9" descr="ÐÐ°ÑÑÐ¸Ð½ÐºÐ¸ Ð¿Ð¾ Ð·Ð°Ð¿ÑÐ¾ÑÑ Ð³Ð¸Ð¼Ð½  ÑÑ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894" y="1124744"/>
            <a:ext cx="3532159" cy="5147765"/>
          </a:xfrm>
          <a:prstGeom prst="rect">
            <a:avLst/>
          </a:prstGeom>
          <a:noFill/>
        </p:spPr>
      </p:pic>
    </p:spTree>
  </p:cSld>
  <p:clrMapOvr>
    <a:masterClrMapping/>
  </p:clrMapOvr>
  <p:transition advTm="1493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-27384"/>
            <a:ext cx="86044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Символика Ростовской области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4941168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Georgia" pitchFamily="18" charset="0"/>
              </a:rPr>
              <a:t>Губернатор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Georgia" pitchFamily="18" charset="0"/>
              </a:rPr>
              <a:t>Ростовской области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  <a:latin typeface="Georgia" pitchFamily="18" charset="0"/>
              </a:rPr>
              <a:t>В.Ю. Голубев</a:t>
            </a:r>
            <a:endParaRPr lang="ru-RU" b="1" dirty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358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0688"/>
            <a:ext cx="4248472" cy="2448272"/>
          </a:xfrm>
          <a:prstGeom prst="rect">
            <a:avLst/>
          </a:prstGeom>
          <a:noFill/>
        </p:spPr>
      </p:pic>
      <p:pic>
        <p:nvPicPr>
          <p:cNvPr id="35846" name="Picture 6" descr="ÐÐ°ÑÑÐ¸Ð½ÐºÐ¸ Ð¿Ð¾ Ð·Ð°Ð¿ÑÐ¾ÑÑ Ð³Ð¾Ð»ÑÐ±ÐµÐ² Ð²Ð°ÑÐ¸Ð»Ð¸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182420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ÐÐ°ÑÑÐ¸Ð½ÐºÐ¸ Ð¿Ð¾ Ð·Ð°Ð¿ÑÐ¾ÑÑ ÑÐ»Ð°Ð³ ÑÐ¾ÑÑÐ¾Ð²ÑÐºÐ¾Ð¹ Ð¾Ð±Ð»Ð°ÑÑÐ¸ Ð½Ð° Ð¿ÑÐ¾Ð·ÑÐ°ÑÐ½Ð¾Ð¼ ÑÐ¾Ð½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764703"/>
            <a:ext cx="1512168" cy="158525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63688" y="69269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Герб и флаг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Georgia" pitchFamily="18" charset="0"/>
              </a:rPr>
              <a:t>Ростовской области</a:t>
            </a:r>
            <a:endParaRPr lang="ru-RU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358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068960"/>
            <a:ext cx="3024336" cy="1585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716016" y="764704"/>
            <a:ext cx="4248472" cy="58326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Гимн </a:t>
            </a:r>
            <a:b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Ростовской области</a:t>
            </a:r>
          </a:p>
          <a:p>
            <a:pPr fontAlgn="base"/>
            <a:endParaRPr lang="ru-RU" b="1" dirty="0" smtClean="0">
              <a:latin typeface="Georgia" pitchFamily="18" charset="0"/>
            </a:endParaRPr>
          </a:p>
          <a:p>
            <a:pPr fontAlgn="base"/>
            <a:r>
              <a:rPr lang="ru-RU" b="1" dirty="0" smtClean="0">
                <a:latin typeface="Georgia" pitchFamily="18" charset="0"/>
              </a:rPr>
              <a:t>Всколыхнулся, взволновался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Православный тихий Дон,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И повсюду отозвался </a:t>
            </a:r>
          </a:p>
          <a:p>
            <a:pPr fontAlgn="base"/>
            <a:r>
              <a:rPr lang="ru-RU" b="1" dirty="0" smtClean="0">
                <a:latin typeface="Georgia" pitchFamily="18" charset="0"/>
              </a:rPr>
              <a:t>На призыв свободы он.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Зеленеет степь донская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Золотятся волны нив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И с простора, слух лаская,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Вольный слышится призыв.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Славься, Дон, и в наши годы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В память волной старины,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В час невзгоды честь свободы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Отстоят твои сыны.</a:t>
            </a:r>
          </a:p>
          <a:p>
            <a:pPr fontAlgn="base"/>
            <a:endParaRPr lang="ru-RU" b="1" dirty="0" smtClean="0">
              <a:latin typeface="Georgia" pitchFamily="18" charset="0"/>
            </a:endParaRPr>
          </a:p>
          <a:p>
            <a:pPr algn="r" fontAlgn="base"/>
            <a:r>
              <a:rPr lang="ru-RU" sz="1400" b="1" i="1" dirty="0" smtClean="0">
                <a:latin typeface="Georgia" pitchFamily="18" charset="0"/>
              </a:rPr>
              <a:t>слова Ф.И.Анисимова</a:t>
            </a:r>
            <a:endParaRPr lang="ru-RU" sz="1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advTm="1488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ÐÐ°ÑÑÐ¸Ð½ÐºÐ¸ Ð¿Ð¾ Ð·Ð°Ð¿ÑÐ¾ÑÑ ÐºÐ¾Ð½ÑÑÐ¸ÑÑÑÐ¸Ð¾Ð½Ð½ÑÐµ Ð¿ÑÐ°Ð²Ð° Ð¸ Ð¾Ð±ÑÐ·Ð°Ð½Ð½Ð¾ÑÑÐ¸"/>
          <p:cNvPicPr>
            <a:picLocks noChangeAspect="1" noChangeArrowheads="1"/>
          </p:cNvPicPr>
          <p:nvPr/>
        </p:nvPicPr>
        <p:blipFill>
          <a:blip r:embed="rId3" cstate="print"/>
          <a:srcRect t="46255" b="7490"/>
          <a:stretch>
            <a:fillRect/>
          </a:stretch>
        </p:blipFill>
        <p:spPr bwMode="auto">
          <a:xfrm>
            <a:off x="4860032" y="908720"/>
            <a:ext cx="4000197" cy="1008112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087" y="3467576"/>
            <a:ext cx="3375905" cy="2049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64704"/>
            <a:ext cx="2232248" cy="28358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304256" y="1484784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Гарант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Конституции РФ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Президент РФ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В.В. Путин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0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 t="52840" b="14902"/>
          <a:stretch>
            <a:fillRect/>
          </a:stretch>
        </p:blipFill>
        <p:spPr bwMode="auto">
          <a:xfrm>
            <a:off x="0" y="5832648"/>
            <a:ext cx="9144000" cy="1052736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Основной Закон РФ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2060848"/>
            <a:ext cx="3816424" cy="37444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ru-RU" sz="1700" b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Конституция России</a:t>
            </a:r>
            <a:b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Гражданам дает права.</a:t>
            </a:r>
            <a:b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Никаких законов сила</a:t>
            </a:r>
            <a:b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Не сильней, чем в ней слова.</a:t>
            </a:r>
            <a:b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Право есть на честный суд,</a:t>
            </a:r>
            <a:b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Право на жильё и труд,</a:t>
            </a:r>
            <a:b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Право созидать, учиться,</a:t>
            </a:r>
            <a:b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Избираться и лечиться…</a:t>
            </a:r>
            <a:b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 запомните, друзья,</a:t>
            </a:r>
            <a:b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Их у нас отнять нельзя!</a:t>
            </a:r>
          </a:p>
          <a:p>
            <a:pPr lvl="0" algn="r"/>
            <a:endParaRPr lang="ru-RU" sz="17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lvl="0" algn="ct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О. Емельянова</a:t>
            </a:r>
            <a:endParaRPr lang="ru-RU" sz="1600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sz="1700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3859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12 декабря 1993 года </a:t>
            </a:r>
          </a:p>
          <a:p>
            <a:pPr algn="ctr"/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всенародным референдумом принята Конституция РФ.</a:t>
            </a:r>
          </a:p>
        </p:txBody>
      </p:sp>
    </p:spTree>
  </p:cSld>
  <p:clrMapOvr>
    <a:masterClrMapping/>
  </p:clrMapOvr>
  <p:transition advTm="1482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8367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Конституция РФ определяет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Tm="136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8367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такое права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2132856"/>
          <a:ext cx="89644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9512" y="692696"/>
            <a:ext cx="8784976" cy="129614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Права человека</a:t>
            </a:r>
            <a:r>
              <a:rPr lang="ru-RU" sz="20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- это</a:t>
            </a:r>
            <a:r>
              <a:rPr lang="ru-RU" sz="2000" dirty="0" smtClean="0">
                <a:latin typeface="Georgia" pitchFamily="18" charset="0"/>
              </a:rPr>
              <a:t> нормативно оформленные особенности бытия личности, которые выражают ее свободу и являются необходимым условием ее жизни, взаимоотношений с другими людьми, обществом, государством.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ransition advTm="2048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0" descr="ÐÐ°ÑÑÐ¸Ð½ÐºÐ¸ Ð¿Ð¾ Ð·Ð°Ð¿ÑÐ¾ÑÑ ÑÑ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5760640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1505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Где проходит граница твоих прав?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110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½ÐµÐ±Ð¾ Ð² Ð¾Ð±Ð»Ð°ÐºÐ°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83671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Что такое обязанности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7504" y="2852936"/>
          <a:ext cx="896448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79512" y="980728"/>
            <a:ext cx="8784976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Конституционные (основные) обязанности —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это конституционно закрепленные и охраняемые законом требования, предъявляемые к человеку и гражданину и связанные с необходимостью его участия в обеспечении интересов общества, государства и других граждан.</a:t>
            </a:r>
            <a:endParaRPr lang="ru-RU" sz="20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7504" y="5013176"/>
          <a:ext cx="896448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advTm="1906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523</Words>
  <Application>Microsoft Office PowerPoint</Application>
  <PresentationFormat>Экран (4:3)</PresentationFormat>
  <Paragraphs>124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Основной Закон РФ</vt:lpstr>
      <vt:lpstr>Конституция РФ определяет</vt:lpstr>
      <vt:lpstr>Что такое права</vt:lpstr>
      <vt:lpstr>Презентация PowerPoint</vt:lpstr>
      <vt:lpstr>Где проходит граница твоих прав?</vt:lpstr>
      <vt:lpstr>Что такое обязанности</vt:lpstr>
      <vt:lpstr>Презентация PowerPoint</vt:lpstr>
      <vt:lpstr>Права ребенка</vt:lpstr>
      <vt:lpstr>Нормативные документы о правах ребенка</vt:lpstr>
      <vt:lpstr>Презентация PowerPoint</vt:lpstr>
      <vt:lpstr>Презентация PowerPoint</vt:lpstr>
      <vt:lpstr>Немного о себе…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–  мои права и обязанности</dc:title>
  <dc:creator>Admin</dc:creator>
  <cp:lastModifiedBy>1</cp:lastModifiedBy>
  <cp:revision>55</cp:revision>
  <dcterms:created xsi:type="dcterms:W3CDTF">2018-11-21T09:56:41Z</dcterms:created>
  <dcterms:modified xsi:type="dcterms:W3CDTF">2018-12-05T08:26:10Z</dcterms:modified>
</cp:coreProperties>
</file>